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83" r:id="rId3"/>
    <p:sldId id="304" r:id="rId4"/>
    <p:sldId id="276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05" r:id="rId34"/>
    <p:sldId id="27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B357A3-3752-48AA-9B04-0D8675352508}" v="8294" dt="2019-05-14T21:42:25.0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67" autoAdjust="0"/>
    <p:restoredTop sz="94652" autoAdjust="0"/>
  </p:normalViewPr>
  <p:slideViewPr>
    <p:cSldViewPr snapToGrid="0" showGuides="1">
      <p:cViewPr varScale="1">
        <p:scale>
          <a:sx n="108" d="100"/>
          <a:sy n="108" d="100"/>
        </p:scale>
        <p:origin x="144" y="246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329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653BC9-B475-4958-BD00-A4C65F7C3E9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70ABF92-C471-4643-A37F-E8594344FE5C}">
      <dgm:prSet/>
      <dgm:spPr/>
      <dgm:t>
        <a:bodyPr/>
        <a:lstStyle/>
        <a:p>
          <a:r>
            <a:rPr lang="zh-CN"/>
            <a:t>一个变量代表一个存储的位置，它的值是可以改变的</a:t>
          </a:r>
          <a:endParaRPr lang="en-US"/>
        </a:p>
      </dgm:t>
    </dgm:pt>
    <dgm:pt modelId="{08F0D094-4377-4D20-BE28-F7DF48D48B97}" type="parTrans" cxnId="{A5543130-64E2-444A-8871-F5C56A70CC92}">
      <dgm:prSet/>
      <dgm:spPr/>
      <dgm:t>
        <a:bodyPr/>
        <a:lstStyle/>
        <a:p>
          <a:endParaRPr lang="en-US"/>
        </a:p>
      </dgm:t>
    </dgm:pt>
    <dgm:pt modelId="{9A5F67E5-6502-4808-8EC4-614D6203B0B4}" type="sibTrans" cxnId="{A5543130-64E2-444A-8871-F5C56A70CC92}">
      <dgm:prSet/>
      <dgm:spPr/>
      <dgm:t>
        <a:bodyPr/>
        <a:lstStyle/>
        <a:p>
          <a:endParaRPr lang="en-US"/>
        </a:p>
      </dgm:t>
    </dgm:pt>
    <dgm:pt modelId="{D6D16AA3-E6AA-42F6-884B-793A6D56A583}">
      <dgm:prSet/>
      <dgm:spPr/>
      <dgm:t>
        <a:bodyPr/>
        <a:lstStyle/>
        <a:p>
          <a:r>
            <a:rPr lang="zh-CN"/>
            <a:t>变量可以是</a:t>
          </a:r>
          <a:endParaRPr lang="en-US"/>
        </a:p>
      </dgm:t>
    </dgm:pt>
    <dgm:pt modelId="{6DCD9D0A-D028-4A40-9C2B-98BE79B5CA8A}" type="parTrans" cxnId="{959CFD3C-E08F-4979-9EA5-A42CAE7BACE5}">
      <dgm:prSet/>
      <dgm:spPr/>
      <dgm:t>
        <a:bodyPr/>
        <a:lstStyle/>
        <a:p>
          <a:endParaRPr lang="en-US"/>
        </a:p>
      </dgm:t>
    </dgm:pt>
    <dgm:pt modelId="{190C189C-BEC8-489B-B14C-32C7F4FD82B9}" type="sibTrans" cxnId="{959CFD3C-E08F-4979-9EA5-A42CAE7BACE5}">
      <dgm:prSet/>
      <dgm:spPr/>
      <dgm:t>
        <a:bodyPr/>
        <a:lstStyle/>
        <a:p>
          <a:endParaRPr lang="en-US"/>
        </a:p>
      </dgm:t>
    </dgm:pt>
    <dgm:pt modelId="{EAAA6DF2-C665-490A-BAC1-3E8714F0307A}">
      <dgm:prSet/>
      <dgm:spPr/>
      <dgm:t>
        <a:bodyPr/>
        <a:lstStyle/>
        <a:p>
          <a:r>
            <a:rPr lang="zh-CN"/>
            <a:t>本地的</a:t>
          </a:r>
          <a:endParaRPr lang="en-US"/>
        </a:p>
      </dgm:t>
    </dgm:pt>
    <dgm:pt modelId="{517D4DFC-C987-49E1-9DC8-66407A45465B}" type="parTrans" cxnId="{23A3C41E-CA38-4A1D-8B44-41A0D1C329F2}">
      <dgm:prSet/>
      <dgm:spPr/>
      <dgm:t>
        <a:bodyPr/>
        <a:lstStyle/>
        <a:p>
          <a:endParaRPr lang="en-US"/>
        </a:p>
      </dgm:t>
    </dgm:pt>
    <dgm:pt modelId="{85D9372D-BD10-44A7-936C-535DFD008F4F}" type="sibTrans" cxnId="{23A3C41E-CA38-4A1D-8B44-41A0D1C329F2}">
      <dgm:prSet/>
      <dgm:spPr/>
      <dgm:t>
        <a:bodyPr/>
        <a:lstStyle/>
        <a:p>
          <a:endParaRPr lang="en-US"/>
        </a:p>
      </dgm:t>
    </dgm:pt>
    <dgm:pt modelId="{FDE683A2-4EB1-42B0-9453-69DA03484438}">
      <dgm:prSet/>
      <dgm:spPr/>
      <dgm:t>
        <a:bodyPr/>
        <a:lstStyle/>
        <a:p>
          <a:r>
            <a:rPr lang="zh-CN"/>
            <a:t>参数（值类型、</a:t>
          </a:r>
          <a:r>
            <a:rPr lang="en-US"/>
            <a:t>ref</a:t>
          </a:r>
          <a:r>
            <a:rPr lang="zh-CN"/>
            <a:t>、</a:t>
          </a:r>
          <a:r>
            <a:rPr lang="en-US"/>
            <a:t>out</a:t>
          </a:r>
          <a:r>
            <a:rPr lang="zh-CN"/>
            <a:t>）</a:t>
          </a:r>
          <a:endParaRPr lang="en-US"/>
        </a:p>
      </dgm:t>
    </dgm:pt>
    <dgm:pt modelId="{316AB749-8F06-4567-809B-A77D1050C7AF}" type="parTrans" cxnId="{1572F47E-000B-49CB-BE60-DC27704A2004}">
      <dgm:prSet/>
      <dgm:spPr/>
      <dgm:t>
        <a:bodyPr/>
        <a:lstStyle/>
        <a:p>
          <a:endParaRPr lang="en-US"/>
        </a:p>
      </dgm:t>
    </dgm:pt>
    <dgm:pt modelId="{4BC51FE3-67CD-46B2-B341-B2316A30E2B9}" type="sibTrans" cxnId="{1572F47E-000B-49CB-BE60-DC27704A2004}">
      <dgm:prSet/>
      <dgm:spPr/>
      <dgm:t>
        <a:bodyPr/>
        <a:lstStyle/>
        <a:p>
          <a:endParaRPr lang="en-US"/>
        </a:p>
      </dgm:t>
    </dgm:pt>
    <dgm:pt modelId="{8B7C8F40-19F3-40AD-AD93-39BD665D7B9E}">
      <dgm:prSet/>
      <dgm:spPr/>
      <dgm:t>
        <a:bodyPr/>
        <a:lstStyle/>
        <a:p>
          <a:r>
            <a:rPr lang="zh-CN"/>
            <a:t>字段</a:t>
          </a:r>
          <a:endParaRPr lang="en-US"/>
        </a:p>
      </dgm:t>
    </dgm:pt>
    <dgm:pt modelId="{EC504CED-291C-4C51-BE02-A0952B3D452D}" type="parTrans" cxnId="{8FB97064-1558-4F2C-B264-78725BCC1D6D}">
      <dgm:prSet/>
      <dgm:spPr/>
      <dgm:t>
        <a:bodyPr/>
        <a:lstStyle/>
        <a:p>
          <a:endParaRPr lang="en-US"/>
        </a:p>
      </dgm:t>
    </dgm:pt>
    <dgm:pt modelId="{382426FD-4913-4D4C-87EB-672EB118DA0A}" type="sibTrans" cxnId="{8FB97064-1558-4F2C-B264-78725BCC1D6D}">
      <dgm:prSet/>
      <dgm:spPr/>
      <dgm:t>
        <a:bodyPr/>
        <a:lstStyle/>
        <a:p>
          <a:endParaRPr lang="en-US"/>
        </a:p>
      </dgm:t>
    </dgm:pt>
    <dgm:pt modelId="{AA2312C3-93E8-4332-B5AA-69999E87D82C}">
      <dgm:prSet/>
      <dgm:spPr/>
      <dgm:t>
        <a:bodyPr/>
        <a:lstStyle/>
        <a:p>
          <a:r>
            <a:rPr lang="zh-CN"/>
            <a:t>数组的元素</a:t>
          </a:r>
          <a:endParaRPr lang="en-US"/>
        </a:p>
      </dgm:t>
    </dgm:pt>
    <dgm:pt modelId="{F3DA89FD-5EB1-424B-B422-A01FCC64661A}" type="parTrans" cxnId="{241B04C4-E862-4C03-9A63-A37D301B5037}">
      <dgm:prSet/>
      <dgm:spPr/>
      <dgm:t>
        <a:bodyPr/>
        <a:lstStyle/>
        <a:p>
          <a:endParaRPr lang="en-US"/>
        </a:p>
      </dgm:t>
    </dgm:pt>
    <dgm:pt modelId="{19B70C73-BCDD-4D83-A46E-DF94BD39FDB3}" type="sibTrans" cxnId="{241B04C4-E862-4C03-9A63-A37D301B5037}">
      <dgm:prSet/>
      <dgm:spPr/>
      <dgm:t>
        <a:bodyPr/>
        <a:lstStyle/>
        <a:p>
          <a:endParaRPr lang="en-US"/>
        </a:p>
      </dgm:t>
    </dgm:pt>
    <dgm:pt modelId="{35CC8EEE-F7DF-4A8C-AAC7-8410D1069C01}" type="pres">
      <dgm:prSet presAssocID="{B2653BC9-B475-4958-BD00-A4C65F7C3E9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55A2F6E-225F-40C5-91EF-E6896094D32B}" type="pres">
      <dgm:prSet presAssocID="{A70ABF92-C471-4643-A37F-E8594344FE5C}" presName="hierRoot1" presStyleCnt="0">
        <dgm:presLayoutVars>
          <dgm:hierBranch val="init"/>
        </dgm:presLayoutVars>
      </dgm:prSet>
      <dgm:spPr/>
    </dgm:pt>
    <dgm:pt modelId="{4CC870A9-8856-45B4-A696-CA17EFEA2674}" type="pres">
      <dgm:prSet presAssocID="{A70ABF92-C471-4643-A37F-E8594344FE5C}" presName="rootComposite1" presStyleCnt="0"/>
      <dgm:spPr/>
    </dgm:pt>
    <dgm:pt modelId="{A00A4F5A-70C3-4DB5-8026-72CEE42E39B3}" type="pres">
      <dgm:prSet presAssocID="{A70ABF92-C471-4643-A37F-E8594344FE5C}" presName="rootText1" presStyleLbl="node0" presStyleIdx="0" presStyleCnt="2">
        <dgm:presLayoutVars>
          <dgm:chPref val="3"/>
        </dgm:presLayoutVars>
      </dgm:prSet>
      <dgm:spPr/>
    </dgm:pt>
    <dgm:pt modelId="{F7F46A59-E334-486E-82F3-F6663B347233}" type="pres">
      <dgm:prSet presAssocID="{A70ABF92-C471-4643-A37F-E8594344FE5C}" presName="rootConnector1" presStyleLbl="node1" presStyleIdx="0" presStyleCnt="0"/>
      <dgm:spPr/>
    </dgm:pt>
    <dgm:pt modelId="{4C07BFF3-07F2-4DDA-AA70-E6A4009FF492}" type="pres">
      <dgm:prSet presAssocID="{A70ABF92-C471-4643-A37F-E8594344FE5C}" presName="hierChild2" presStyleCnt="0"/>
      <dgm:spPr/>
    </dgm:pt>
    <dgm:pt modelId="{24972D3D-CD1A-4F37-B16D-112F9D43D6A1}" type="pres">
      <dgm:prSet presAssocID="{A70ABF92-C471-4643-A37F-E8594344FE5C}" presName="hierChild3" presStyleCnt="0"/>
      <dgm:spPr/>
    </dgm:pt>
    <dgm:pt modelId="{CCCE23E1-24E8-44F8-8DFA-EA46F81A6BF5}" type="pres">
      <dgm:prSet presAssocID="{D6D16AA3-E6AA-42F6-884B-793A6D56A583}" presName="hierRoot1" presStyleCnt="0">
        <dgm:presLayoutVars>
          <dgm:hierBranch val="init"/>
        </dgm:presLayoutVars>
      </dgm:prSet>
      <dgm:spPr/>
    </dgm:pt>
    <dgm:pt modelId="{9ACE4428-6BC7-4108-A539-64664D50D85F}" type="pres">
      <dgm:prSet presAssocID="{D6D16AA3-E6AA-42F6-884B-793A6D56A583}" presName="rootComposite1" presStyleCnt="0"/>
      <dgm:spPr/>
    </dgm:pt>
    <dgm:pt modelId="{26E6DB77-5786-4B12-A5BC-5AC754596224}" type="pres">
      <dgm:prSet presAssocID="{D6D16AA3-E6AA-42F6-884B-793A6D56A583}" presName="rootText1" presStyleLbl="node0" presStyleIdx="1" presStyleCnt="2">
        <dgm:presLayoutVars>
          <dgm:chPref val="3"/>
        </dgm:presLayoutVars>
      </dgm:prSet>
      <dgm:spPr/>
    </dgm:pt>
    <dgm:pt modelId="{F11E2938-5612-41CB-833A-C84CE36E66B6}" type="pres">
      <dgm:prSet presAssocID="{D6D16AA3-E6AA-42F6-884B-793A6D56A583}" presName="rootConnector1" presStyleLbl="node1" presStyleIdx="0" presStyleCnt="0"/>
      <dgm:spPr/>
    </dgm:pt>
    <dgm:pt modelId="{101D430B-8AD6-4761-A4B3-ED51D66B8A60}" type="pres">
      <dgm:prSet presAssocID="{D6D16AA3-E6AA-42F6-884B-793A6D56A583}" presName="hierChild2" presStyleCnt="0"/>
      <dgm:spPr/>
    </dgm:pt>
    <dgm:pt modelId="{120A50FB-99A5-413E-8B8C-52418CE28FFF}" type="pres">
      <dgm:prSet presAssocID="{517D4DFC-C987-49E1-9DC8-66407A45465B}" presName="Name64" presStyleLbl="parChTrans1D2" presStyleIdx="0" presStyleCnt="4"/>
      <dgm:spPr/>
    </dgm:pt>
    <dgm:pt modelId="{C5C37832-49FC-49B1-A93F-6BF0C91419EF}" type="pres">
      <dgm:prSet presAssocID="{EAAA6DF2-C665-490A-BAC1-3E8714F0307A}" presName="hierRoot2" presStyleCnt="0">
        <dgm:presLayoutVars>
          <dgm:hierBranch val="init"/>
        </dgm:presLayoutVars>
      </dgm:prSet>
      <dgm:spPr/>
    </dgm:pt>
    <dgm:pt modelId="{DFAF0C4E-314E-40A2-80F6-760640A44E82}" type="pres">
      <dgm:prSet presAssocID="{EAAA6DF2-C665-490A-BAC1-3E8714F0307A}" presName="rootComposite" presStyleCnt="0"/>
      <dgm:spPr/>
    </dgm:pt>
    <dgm:pt modelId="{7D23F8D9-A565-43EC-9485-A00A38C3996C}" type="pres">
      <dgm:prSet presAssocID="{EAAA6DF2-C665-490A-BAC1-3E8714F0307A}" presName="rootText" presStyleLbl="node2" presStyleIdx="0" presStyleCnt="4">
        <dgm:presLayoutVars>
          <dgm:chPref val="3"/>
        </dgm:presLayoutVars>
      </dgm:prSet>
      <dgm:spPr/>
    </dgm:pt>
    <dgm:pt modelId="{E6099E82-241D-4AE8-8EFF-C9FB07455063}" type="pres">
      <dgm:prSet presAssocID="{EAAA6DF2-C665-490A-BAC1-3E8714F0307A}" presName="rootConnector" presStyleLbl="node2" presStyleIdx="0" presStyleCnt="4"/>
      <dgm:spPr/>
    </dgm:pt>
    <dgm:pt modelId="{C6ADB713-F0A3-4873-B53A-4357C44AAB2F}" type="pres">
      <dgm:prSet presAssocID="{EAAA6DF2-C665-490A-BAC1-3E8714F0307A}" presName="hierChild4" presStyleCnt="0"/>
      <dgm:spPr/>
    </dgm:pt>
    <dgm:pt modelId="{59E1D436-46BC-4321-9D5A-052DB4F795BE}" type="pres">
      <dgm:prSet presAssocID="{EAAA6DF2-C665-490A-BAC1-3E8714F0307A}" presName="hierChild5" presStyleCnt="0"/>
      <dgm:spPr/>
    </dgm:pt>
    <dgm:pt modelId="{D8E218EC-02DB-4420-887C-A369DA6A4C5F}" type="pres">
      <dgm:prSet presAssocID="{316AB749-8F06-4567-809B-A77D1050C7AF}" presName="Name64" presStyleLbl="parChTrans1D2" presStyleIdx="1" presStyleCnt="4"/>
      <dgm:spPr/>
    </dgm:pt>
    <dgm:pt modelId="{F06FC299-65DB-4D98-8C87-A3E8ACE713C9}" type="pres">
      <dgm:prSet presAssocID="{FDE683A2-4EB1-42B0-9453-69DA03484438}" presName="hierRoot2" presStyleCnt="0">
        <dgm:presLayoutVars>
          <dgm:hierBranch val="init"/>
        </dgm:presLayoutVars>
      </dgm:prSet>
      <dgm:spPr/>
    </dgm:pt>
    <dgm:pt modelId="{5D1D0741-2D33-4862-9935-C5DFEA615BE3}" type="pres">
      <dgm:prSet presAssocID="{FDE683A2-4EB1-42B0-9453-69DA03484438}" presName="rootComposite" presStyleCnt="0"/>
      <dgm:spPr/>
    </dgm:pt>
    <dgm:pt modelId="{04876BD9-FCEF-49E6-A835-75CDAF18F03B}" type="pres">
      <dgm:prSet presAssocID="{FDE683A2-4EB1-42B0-9453-69DA03484438}" presName="rootText" presStyleLbl="node2" presStyleIdx="1" presStyleCnt="4">
        <dgm:presLayoutVars>
          <dgm:chPref val="3"/>
        </dgm:presLayoutVars>
      </dgm:prSet>
      <dgm:spPr/>
    </dgm:pt>
    <dgm:pt modelId="{E0E6878D-8FBD-4DEC-8A06-A4D6DA3A77F3}" type="pres">
      <dgm:prSet presAssocID="{FDE683A2-4EB1-42B0-9453-69DA03484438}" presName="rootConnector" presStyleLbl="node2" presStyleIdx="1" presStyleCnt="4"/>
      <dgm:spPr/>
    </dgm:pt>
    <dgm:pt modelId="{20923DDE-79E5-4203-A192-83A457E403E8}" type="pres">
      <dgm:prSet presAssocID="{FDE683A2-4EB1-42B0-9453-69DA03484438}" presName="hierChild4" presStyleCnt="0"/>
      <dgm:spPr/>
    </dgm:pt>
    <dgm:pt modelId="{9D57B4A4-FA71-430D-A508-27D5CBC479F1}" type="pres">
      <dgm:prSet presAssocID="{FDE683A2-4EB1-42B0-9453-69DA03484438}" presName="hierChild5" presStyleCnt="0"/>
      <dgm:spPr/>
    </dgm:pt>
    <dgm:pt modelId="{00D0A8E1-8935-4986-8D7A-11F320E04DEC}" type="pres">
      <dgm:prSet presAssocID="{EC504CED-291C-4C51-BE02-A0952B3D452D}" presName="Name64" presStyleLbl="parChTrans1D2" presStyleIdx="2" presStyleCnt="4"/>
      <dgm:spPr/>
    </dgm:pt>
    <dgm:pt modelId="{723A0AB9-5AA7-444B-87CB-A1ADBC655DD7}" type="pres">
      <dgm:prSet presAssocID="{8B7C8F40-19F3-40AD-AD93-39BD665D7B9E}" presName="hierRoot2" presStyleCnt="0">
        <dgm:presLayoutVars>
          <dgm:hierBranch val="init"/>
        </dgm:presLayoutVars>
      </dgm:prSet>
      <dgm:spPr/>
    </dgm:pt>
    <dgm:pt modelId="{98BA8186-A7D2-4965-B6EB-C1187F9C38BF}" type="pres">
      <dgm:prSet presAssocID="{8B7C8F40-19F3-40AD-AD93-39BD665D7B9E}" presName="rootComposite" presStyleCnt="0"/>
      <dgm:spPr/>
    </dgm:pt>
    <dgm:pt modelId="{BEA127DC-76B8-4E0C-809A-72203A900B2E}" type="pres">
      <dgm:prSet presAssocID="{8B7C8F40-19F3-40AD-AD93-39BD665D7B9E}" presName="rootText" presStyleLbl="node2" presStyleIdx="2" presStyleCnt="4">
        <dgm:presLayoutVars>
          <dgm:chPref val="3"/>
        </dgm:presLayoutVars>
      </dgm:prSet>
      <dgm:spPr/>
    </dgm:pt>
    <dgm:pt modelId="{95F58F5D-AFEF-4BA0-A990-FE9BD4970553}" type="pres">
      <dgm:prSet presAssocID="{8B7C8F40-19F3-40AD-AD93-39BD665D7B9E}" presName="rootConnector" presStyleLbl="node2" presStyleIdx="2" presStyleCnt="4"/>
      <dgm:spPr/>
    </dgm:pt>
    <dgm:pt modelId="{2EAED707-1084-4623-8E50-1E37D5C40197}" type="pres">
      <dgm:prSet presAssocID="{8B7C8F40-19F3-40AD-AD93-39BD665D7B9E}" presName="hierChild4" presStyleCnt="0"/>
      <dgm:spPr/>
    </dgm:pt>
    <dgm:pt modelId="{4E8F227F-F993-4D69-A992-09420EE5370E}" type="pres">
      <dgm:prSet presAssocID="{8B7C8F40-19F3-40AD-AD93-39BD665D7B9E}" presName="hierChild5" presStyleCnt="0"/>
      <dgm:spPr/>
    </dgm:pt>
    <dgm:pt modelId="{C50234CE-05CE-442D-8B63-A2129511003D}" type="pres">
      <dgm:prSet presAssocID="{F3DA89FD-5EB1-424B-B422-A01FCC64661A}" presName="Name64" presStyleLbl="parChTrans1D2" presStyleIdx="3" presStyleCnt="4"/>
      <dgm:spPr/>
    </dgm:pt>
    <dgm:pt modelId="{8B131983-10D9-4503-9BE9-EE13CEC3D76E}" type="pres">
      <dgm:prSet presAssocID="{AA2312C3-93E8-4332-B5AA-69999E87D82C}" presName="hierRoot2" presStyleCnt="0">
        <dgm:presLayoutVars>
          <dgm:hierBranch val="init"/>
        </dgm:presLayoutVars>
      </dgm:prSet>
      <dgm:spPr/>
    </dgm:pt>
    <dgm:pt modelId="{89871443-8A33-45D6-B91C-E642DD89B782}" type="pres">
      <dgm:prSet presAssocID="{AA2312C3-93E8-4332-B5AA-69999E87D82C}" presName="rootComposite" presStyleCnt="0"/>
      <dgm:spPr/>
    </dgm:pt>
    <dgm:pt modelId="{6AE65CD3-0C04-4561-8E3D-6611DB6427FA}" type="pres">
      <dgm:prSet presAssocID="{AA2312C3-93E8-4332-B5AA-69999E87D82C}" presName="rootText" presStyleLbl="node2" presStyleIdx="3" presStyleCnt="4">
        <dgm:presLayoutVars>
          <dgm:chPref val="3"/>
        </dgm:presLayoutVars>
      </dgm:prSet>
      <dgm:spPr/>
    </dgm:pt>
    <dgm:pt modelId="{99311FF3-CA93-4AE8-B6AF-C5D9485AC802}" type="pres">
      <dgm:prSet presAssocID="{AA2312C3-93E8-4332-B5AA-69999E87D82C}" presName="rootConnector" presStyleLbl="node2" presStyleIdx="3" presStyleCnt="4"/>
      <dgm:spPr/>
    </dgm:pt>
    <dgm:pt modelId="{95454F42-E9DD-468B-8DCE-DFB7447C126B}" type="pres">
      <dgm:prSet presAssocID="{AA2312C3-93E8-4332-B5AA-69999E87D82C}" presName="hierChild4" presStyleCnt="0"/>
      <dgm:spPr/>
    </dgm:pt>
    <dgm:pt modelId="{BCA4D42E-41CB-40EE-9558-ACCE10066E9D}" type="pres">
      <dgm:prSet presAssocID="{AA2312C3-93E8-4332-B5AA-69999E87D82C}" presName="hierChild5" presStyleCnt="0"/>
      <dgm:spPr/>
    </dgm:pt>
    <dgm:pt modelId="{63547DD6-1785-484E-8EAE-27F2D8A443FE}" type="pres">
      <dgm:prSet presAssocID="{D6D16AA3-E6AA-42F6-884B-793A6D56A583}" presName="hierChild3" presStyleCnt="0"/>
      <dgm:spPr/>
    </dgm:pt>
  </dgm:ptLst>
  <dgm:cxnLst>
    <dgm:cxn modelId="{D7E92E01-B243-4148-9489-F69F4BBAA579}" type="presOf" srcId="{AA2312C3-93E8-4332-B5AA-69999E87D82C}" destId="{6AE65CD3-0C04-4561-8E3D-6611DB6427FA}" srcOrd="0" destOrd="0" presId="urn:microsoft.com/office/officeart/2009/3/layout/HorizontalOrganizationChart"/>
    <dgm:cxn modelId="{E90F4206-1175-4F68-AACD-B70A39ED3AB2}" type="presOf" srcId="{EAAA6DF2-C665-490A-BAC1-3E8714F0307A}" destId="{7D23F8D9-A565-43EC-9485-A00A38C3996C}" srcOrd="0" destOrd="0" presId="urn:microsoft.com/office/officeart/2009/3/layout/HorizontalOrganizationChart"/>
    <dgm:cxn modelId="{54BD7A0D-092B-4FE4-B86B-1A7BEC073BB9}" type="presOf" srcId="{EAAA6DF2-C665-490A-BAC1-3E8714F0307A}" destId="{E6099E82-241D-4AE8-8EFF-C9FB07455063}" srcOrd="1" destOrd="0" presId="urn:microsoft.com/office/officeart/2009/3/layout/HorizontalOrganizationChart"/>
    <dgm:cxn modelId="{B8DAA30F-640A-41AE-82DA-71B7CBF42CF0}" type="presOf" srcId="{B2653BC9-B475-4958-BD00-A4C65F7C3E98}" destId="{35CC8EEE-F7DF-4A8C-AAC7-8410D1069C01}" srcOrd="0" destOrd="0" presId="urn:microsoft.com/office/officeart/2009/3/layout/HorizontalOrganizationChart"/>
    <dgm:cxn modelId="{23A3C41E-CA38-4A1D-8B44-41A0D1C329F2}" srcId="{D6D16AA3-E6AA-42F6-884B-793A6D56A583}" destId="{EAAA6DF2-C665-490A-BAC1-3E8714F0307A}" srcOrd="0" destOrd="0" parTransId="{517D4DFC-C987-49E1-9DC8-66407A45465B}" sibTransId="{85D9372D-BD10-44A7-936C-535DFD008F4F}"/>
    <dgm:cxn modelId="{D1379E24-360D-415E-B613-BDD2644FE9D3}" type="presOf" srcId="{F3DA89FD-5EB1-424B-B422-A01FCC64661A}" destId="{C50234CE-05CE-442D-8B63-A2129511003D}" srcOrd="0" destOrd="0" presId="urn:microsoft.com/office/officeart/2009/3/layout/HorizontalOrganizationChart"/>
    <dgm:cxn modelId="{A5543130-64E2-444A-8871-F5C56A70CC92}" srcId="{B2653BC9-B475-4958-BD00-A4C65F7C3E98}" destId="{A70ABF92-C471-4643-A37F-E8594344FE5C}" srcOrd="0" destOrd="0" parTransId="{08F0D094-4377-4D20-BE28-F7DF48D48B97}" sibTransId="{9A5F67E5-6502-4808-8EC4-614D6203B0B4}"/>
    <dgm:cxn modelId="{959CFD3C-E08F-4979-9EA5-A42CAE7BACE5}" srcId="{B2653BC9-B475-4958-BD00-A4C65F7C3E98}" destId="{D6D16AA3-E6AA-42F6-884B-793A6D56A583}" srcOrd="1" destOrd="0" parTransId="{6DCD9D0A-D028-4A40-9C2B-98BE79B5CA8A}" sibTransId="{190C189C-BEC8-489B-B14C-32C7F4FD82B9}"/>
    <dgm:cxn modelId="{E1548C3E-B81E-4F4C-B5E3-246D5EE740D2}" type="presOf" srcId="{FDE683A2-4EB1-42B0-9453-69DA03484438}" destId="{04876BD9-FCEF-49E6-A835-75CDAF18F03B}" srcOrd="0" destOrd="0" presId="urn:microsoft.com/office/officeart/2009/3/layout/HorizontalOrganizationChart"/>
    <dgm:cxn modelId="{B23F8541-DF43-4A6E-81A9-4C20FF8CF0D4}" type="presOf" srcId="{AA2312C3-93E8-4332-B5AA-69999E87D82C}" destId="{99311FF3-CA93-4AE8-B6AF-C5D9485AC802}" srcOrd="1" destOrd="0" presId="urn:microsoft.com/office/officeart/2009/3/layout/HorizontalOrganizationChart"/>
    <dgm:cxn modelId="{96EC3543-FF2F-488B-92D1-2AA162C0B3B8}" type="presOf" srcId="{A70ABF92-C471-4643-A37F-E8594344FE5C}" destId="{A00A4F5A-70C3-4DB5-8026-72CEE42E39B3}" srcOrd="0" destOrd="0" presId="urn:microsoft.com/office/officeart/2009/3/layout/HorizontalOrganizationChart"/>
    <dgm:cxn modelId="{8FB97064-1558-4F2C-B264-78725BCC1D6D}" srcId="{D6D16AA3-E6AA-42F6-884B-793A6D56A583}" destId="{8B7C8F40-19F3-40AD-AD93-39BD665D7B9E}" srcOrd="2" destOrd="0" parTransId="{EC504CED-291C-4C51-BE02-A0952B3D452D}" sibTransId="{382426FD-4913-4D4C-87EB-672EB118DA0A}"/>
    <dgm:cxn modelId="{53B0634E-FA6C-4882-8426-B71BDD4B143C}" type="presOf" srcId="{D6D16AA3-E6AA-42F6-884B-793A6D56A583}" destId="{F11E2938-5612-41CB-833A-C84CE36E66B6}" srcOrd="1" destOrd="0" presId="urn:microsoft.com/office/officeart/2009/3/layout/HorizontalOrganizationChart"/>
    <dgm:cxn modelId="{A3C13255-A54A-440F-99B5-E8C5659A1E48}" type="presOf" srcId="{8B7C8F40-19F3-40AD-AD93-39BD665D7B9E}" destId="{BEA127DC-76B8-4E0C-809A-72203A900B2E}" srcOrd="0" destOrd="0" presId="urn:microsoft.com/office/officeart/2009/3/layout/HorizontalOrganizationChart"/>
    <dgm:cxn modelId="{CE63FC77-656C-4C93-99C1-5EB1DD767867}" type="presOf" srcId="{D6D16AA3-E6AA-42F6-884B-793A6D56A583}" destId="{26E6DB77-5786-4B12-A5BC-5AC754596224}" srcOrd="0" destOrd="0" presId="urn:microsoft.com/office/officeart/2009/3/layout/HorizontalOrganizationChart"/>
    <dgm:cxn modelId="{1572F47E-000B-49CB-BE60-DC27704A2004}" srcId="{D6D16AA3-E6AA-42F6-884B-793A6D56A583}" destId="{FDE683A2-4EB1-42B0-9453-69DA03484438}" srcOrd="1" destOrd="0" parTransId="{316AB749-8F06-4567-809B-A77D1050C7AF}" sibTransId="{4BC51FE3-67CD-46B2-B341-B2316A30E2B9}"/>
    <dgm:cxn modelId="{2F58948B-F8AE-4265-A10A-7CA0C0EB447D}" type="presOf" srcId="{8B7C8F40-19F3-40AD-AD93-39BD665D7B9E}" destId="{95F58F5D-AFEF-4BA0-A990-FE9BD4970553}" srcOrd="1" destOrd="0" presId="urn:microsoft.com/office/officeart/2009/3/layout/HorizontalOrganizationChart"/>
    <dgm:cxn modelId="{219A7A8C-C0B0-4FA1-B1AF-1764A861118A}" type="presOf" srcId="{316AB749-8F06-4567-809B-A77D1050C7AF}" destId="{D8E218EC-02DB-4420-887C-A369DA6A4C5F}" srcOrd="0" destOrd="0" presId="urn:microsoft.com/office/officeart/2009/3/layout/HorizontalOrganizationChart"/>
    <dgm:cxn modelId="{76B623AE-10AC-46E6-AF6A-1CF2A60E748E}" type="presOf" srcId="{A70ABF92-C471-4643-A37F-E8594344FE5C}" destId="{F7F46A59-E334-486E-82F3-F6663B347233}" srcOrd="1" destOrd="0" presId="urn:microsoft.com/office/officeart/2009/3/layout/HorizontalOrganizationChart"/>
    <dgm:cxn modelId="{BB6C32C2-D053-4442-8C0E-D49D28E2A979}" type="presOf" srcId="{517D4DFC-C987-49E1-9DC8-66407A45465B}" destId="{120A50FB-99A5-413E-8B8C-52418CE28FFF}" srcOrd="0" destOrd="0" presId="urn:microsoft.com/office/officeart/2009/3/layout/HorizontalOrganizationChart"/>
    <dgm:cxn modelId="{241B04C4-E862-4C03-9A63-A37D301B5037}" srcId="{D6D16AA3-E6AA-42F6-884B-793A6D56A583}" destId="{AA2312C3-93E8-4332-B5AA-69999E87D82C}" srcOrd="3" destOrd="0" parTransId="{F3DA89FD-5EB1-424B-B422-A01FCC64661A}" sibTransId="{19B70C73-BCDD-4D83-A46E-DF94BD39FDB3}"/>
    <dgm:cxn modelId="{64C74FD1-3011-4A81-8A6D-08422A0657E4}" type="presOf" srcId="{EC504CED-291C-4C51-BE02-A0952B3D452D}" destId="{00D0A8E1-8935-4986-8D7A-11F320E04DEC}" srcOrd="0" destOrd="0" presId="urn:microsoft.com/office/officeart/2009/3/layout/HorizontalOrganizationChart"/>
    <dgm:cxn modelId="{6DDD21E9-2EB2-4B82-B2FF-A757B9D4028B}" type="presOf" srcId="{FDE683A2-4EB1-42B0-9453-69DA03484438}" destId="{E0E6878D-8FBD-4DEC-8A06-A4D6DA3A77F3}" srcOrd="1" destOrd="0" presId="urn:microsoft.com/office/officeart/2009/3/layout/HorizontalOrganizationChart"/>
    <dgm:cxn modelId="{62AC4B9F-E705-4FC1-9C0A-9AA1EACA3A44}" type="presParOf" srcId="{35CC8EEE-F7DF-4A8C-AAC7-8410D1069C01}" destId="{C55A2F6E-225F-40C5-91EF-E6896094D32B}" srcOrd="0" destOrd="0" presId="urn:microsoft.com/office/officeart/2009/3/layout/HorizontalOrganizationChart"/>
    <dgm:cxn modelId="{1A380D7E-C674-47D1-8EED-4E8F3AC124ED}" type="presParOf" srcId="{C55A2F6E-225F-40C5-91EF-E6896094D32B}" destId="{4CC870A9-8856-45B4-A696-CA17EFEA2674}" srcOrd="0" destOrd="0" presId="urn:microsoft.com/office/officeart/2009/3/layout/HorizontalOrganizationChart"/>
    <dgm:cxn modelId="{01FC2ED0-7010-4AF9-A920-47A4EF850ACA}" type="presParOf" srcId="{4CC870A9-8856-45B4-A696-CA17EFEA2674}" destId="{A00A4F5A-70C3-4DB5-8026-72CEE42E39B3}" srcOrd="0" destOrd="0" presId="urn:microsoft.com/office/officeart/2009/3/layout/HorizontalOrganizationChart"/>
    <dgm:cxn modelId="{FF697C4F-6244-401C-8D3B-61FE8F64013D}" type="presParOf" srcId="{4CC870A9-8856-45B4-A696-CA17EFEA2674}" destId="{F7F46A59-E334-486E-82F3-F6663B347233}" srcOrd="1" destOrd="0" presId="urn:microsoft.com/office/officeart/2009/3/layout/HorizontalOrganizationChart"/>
    <dgm:cxn modelId="{FD13F399-08FC-44ED-816E-3E25C443C3F7}" type="presParOf" srcId="{C55A2F6E-225F-40C5-91EF-E6896094D32B}" destId="{4C07BFF3-07F2-4DDA-AA70-E6A4009FF492}" srcOrd="1" destOrd="0" presId="urn:microsoft.com/office/officeart/2009/3/layout/HorizontalOrganizationChart"/>
    <dgm:cxn modelId="{4DEB480F-814A-4902-BE0D-4B7E7747AADC}" type="presParOf" srcId="{C55A2F6E-225F-40C5-91EF-E6896094D32B}" destId="{24972D3D-CD1A-4F37-B16D-112F9D43D6A1}" srcOrd="2" destOrd="0" presId="urn:microsoft.com/office/officeart/2009/3/layout/HorizontalOrganizationChart"/>
    <dgm:cxn modelId="{FED1A828-1CEC-4A63-9245-FCB264A88277}" type="presParOf" srcId="{35CC8EEE-F7DF-4A8C-AAC7-8410D1069C01}" destId="{CCCE23E1-24E8-44F8-8DFA-EA46F81A6BF5}" srcOrd="1" destOrd="0" presId="urn:microsoft.com/office/officeart/2009/3/layout/HorizontalOrganizationChart"/>
    <dgm:cxn modelId="{3DD2EBB0-BE2F-417B-8C00-847A21E364B6}" type="presParOf" srcId="{CCCE23E1-24E8-44F8-8DFA-EA46F81A6BF5}" destId="{9ACE4428-6BC7-4108-A539-64664D50D85F}" srcOrd="0" destOrd="0" presId="urn:microsoft.com/office/officeart/2009/3/layout/HorizontalOrganizationChart"/>
    <dgm:cxn modelId="{99C06070-1E25-41CA-93FD-FF0DE9FFC512}" type="presParOf" srcId="{9ACE4428-6BC7-4108-A539-64664D50D85F}" destId="{26E6DB77-5786-4B12-A5BC-5AC754596224}" srcOrd="0" destOrd="0" presId="urn:microsoft.com/office/officeart/2009/3/layout/HorizontalOrganizationChart"/>
    <dgm:cxn modelId="{3E68664C-A08F-481C-92FB-D1BB4F0FB3E8}" type="presParOf" srcId="{9ACE4428-6BC7-4108-A539-64664D50D85F}" destId="{F11E2938-5612-41CB-833A-C84CE36E66B6}" srcOrd="1" destOrd="0" presId="urn:microsoft.com/office/officeart/2009/3/layout/HorizontalOrganizationChart"/>
    <dgm:cxn modelId="{86899781-21B3-42CD-9A24-03F828D6404B}" type="presParOf" srcId="{CCCE23E1-24E8-44F8-8DFA-EA46F81A6BF5}" destId="{101D430B-8AD6-4761-A4B3-ED51D66B8A60}" srcOrd="1" destOrd="0" presId="urn:microsoft.com/office/officeart/2009/3/layout/HorizontalOrganizationChart"/>
    <dgm:cxn modelId="{AAC7DA90-9D36-4A98-A0CF-5A4BDB2CB202}" type="presParOf" srcId="{101D430B-8AD6-4761-A4B3-ED51D66B8A60}" destId="{120A50FB-99A5-413E-8B8C-52418CE28FFF}" srcOrd="0" destOrd="0" presId="urn:microsoft.com/office/officeart/2009/3/layout/HorizontalOrganizationChart"/>
    <dgm:cxn modelId="{B2D56C12-CC96-4AFD-A013-066AC498EF17}" type="presParOf" srcId="{101D430B-8AD6-4761-A4B3-ED51D66B8A60}" destId="{C5C37832-49FC-49B1-A93F-6BF0C91419EF}" srcOrd="1" destOrd="0" presId="urn:microsoft.com/office/officeart/2009/3/layout/HorizontalOrganizationChart"/>
    <dgm:cxn modelId="{F4F05BC0-E1FA-4859-9671-2BF27E8AEACC}" type="presParOf" srcId="{C5C37832-49FC-49B1-A93F-6BF0C91419EF}" destId="{DFAF0C4E-314E-40A2-80F6-760640A44E82}" srcOrd="0" destOrd="0" presId="urn:microsoft.com/office/officeart/2009/3/layout/HorizontalOrganizationChart"/>
    <dgm:cxn modelId="{9A7BB8CA-33E9-4C16-8106-A9372355818A}" type="presParOf" srcId="{DFAF0C4E-314E-40A2-80F6-760640A44E82}" destId="{7D23F8D9-A565-43EC-9485-A00A38C3996C}" srcOrd="0" destOrd="0" presId="urn:microsoft.com/office/officeart/2009/3/layout/HorizontalOrganizationChart"/>
    <dgm:cxn modelId="{902B553F-DCB1-4F93-BEF1-48AF421F05D3}" type="presParOf" srcId="{DFAF0C4E-314E-40A2-80F6-760640A44E82}" destId="{E6099E82-241D-4AE8-8EFF-C9FB07455063}" srcOrd="1" destOrd="0" presId="urn:microsoft.com/office/officeart/2009/3/layout/HorizontalOrganizationChart"/>
    <dgm:cxn modelId="{BD1D93DE-5460-4644-8E06-CA481C3DDE23}" type="presParOf" srcId="{C5C37832-49FC-49B1-A93F-6BF0C91419EF}" destId="{C6ADB713-F0A3-4873-B53A-4357C44AAB2F}" srcOrd="1" destOrd="0" presId="urn:microsoft.com/office/officeart/2009/3/layout/HorizontalOrganizationChart"/>
    <dgm:cxn modelId="{77EADAC9-6373-4D1E-9534-43C8B8EBC751}" type="presParOf" srcId="{C5C37832-49FC-49B1-A93F-6BF0C91419EF}" destId="{59E1D436-46BC-4321-9D5A-052DB4F795BE}" srcOrd="2" destOrd="0" presId="urn:microsoft.com/office/officeart/2009/3/layout/HorizontalOrganizationChart"/>
    <dgm:cxn modelId="{928A3E02-809F-4CF4-9D3E-95FA167F384A}" type="presParOf" srcId="{101D430B-8AD6-4761-A4B3-ED51D66B8A60}" destId="{D8E218EC-02DB-4420-887C-A369DA6A4C5F}" srcOrd="2" destOrd="0" presId="urn:microsoft.com/office/officeart/2009/3/layout/HorizontalOrganizationChart"/>
    <dgm:cxn modelId="{87AB6E4B-0585-4894-8987-547A90A84207}" type="presParOf" srcId="{101D430B-8AD6-4761-A4B3-ED51D66B8A60}" destId="{F06FC299-65DB-4D98-8C87-A3E8ACE713C9}" srcOrd="3" destOrd="0" presId="urn:microsoft.com/office/officeart/2009/3/layout/HorizontalOrganizationChart"/>
    <dgm:cxn modelId="{DCC6F9A2-7C25-420C-8F03-C9489B0C6ED3}" type="presParOf" srcId="{F06FC299-65DB-4D98-8C87-A3E8ACE713C9}" destId="{5D1D0741-2D33-4862-9935-C5DFEA615BE3}" srcOrd="0" destOrd="0" presId="urn:microsoft.com/office/officeart/2009/3/layout/HorizontalOrganizationChart"/>
    <dgm:cxn modelId="{8D9777EC-6A8A-46DA-B8E0-B97F44C1C6BE}" type="presParOf" srcId="{5D1D0741-2D33-4862-9935-C5DFEA615BE3}" destId="{04876BD9-FCEF-49E6-A835-75CDAF18F03B}" srcOrd="0" destOrd="0" presId="urn:microsoft.com/office/officeart/2009/3/layout/HorizontalOrganizationChart"/>
    <dgm:cxn modelId="{5F1C865C-2BEF-4D96-A1BB-E960F0D6F109}" type="presParOf" srcId="{5D1D0741-2D33-4862-9935-C5DFEA615BE3}" destId="{E0E6878D-8FBD-4DEC-8A06-A4D6DA3A77F3}" srcOrd="1" destOrd="0" presId="urn:microsoft.com/office/officeart/2009/3/layout/HorizontalOrganizationChart"/>
    <dgm:cxn modelId="{DE60C189-4426-47D2-80C8-05D0AAD56C07}" type="presParOf" srcId="{F06FC299-65DB-4D98-8C87-A3E8ACE713C9}" destId="{20923DDE-79E5-4203-A192-83A457E403E8}" srcOrd="1" destOrd="0" presId="urn:microsoft.com/office/officeart/2009/3/layout/HorizontalOrganizationChart"/>
    <dgm:cxn modelId="{06AC1927-E3AC-47F1-8008-D637E44A3B99}" type="presParOf" srcId="{F06FC299-65DB-4D98-8C87-A3E8ACE713C9}" destId="{9D57B4A4-FA71-430D-A508-27D5CBC479F1}" srcOrd="2" destOrd="0" presId="urn:microsoft.com/office/officeart/2009/3/layout/HorizontalOrganizationChart"/>
    <dgm:cxn modelId="{13853CD4-5FC2-4503-A960-0E80C4B20620}" type="presParOf" srcId="{101D430B-8AD6-4761-A4B3-ED51D66B8A60}" destId="{00D0A8E1-8935-4986-8D7A-11F320E04DEC}" srcOrd="4" destOrd="0" presId="urn:microsoft.com/office/officeart/2009/3/layout/HorizontalOrganizationChart"/>
    <dgm:cxn modelId="{3D22BCFC-67E2-49BC-A84A-C44A8DBF30DB}" type="presParOf" srcId="{101D430B-8AD6-4761-A4B3-ED51D66B8A60}" destId="{723A0AB9-5AA7-444B-87CB-A1ADBC655DD7}" srcOrd="5" destOrd="0" presId="urn:microsoft.com/office/officeart/2009/3/layout/HorizontalOrganizationChart"/>
    <dgm:cxn modelId="{041CA9DB-6C18-4B69-A74B-343E5569562B}" type="presParOf" srcId="{723A0AB9-5AA7-444B-87CB-A1ADBC655DD7}" destId="{98BA8186-A7D2-4965-B6EB-C1187F9C38BF}" srcOrd="0" destOrd="0" presId="urn:microsoft.com/office/officeart/2009/3/layout/HorizontalOrganizationChart"/>
    <dgm:cxn modelId="{57F5F608-5165-405F-ACE6-4CEA59A8EEEF}" type="presParOf" srcId="{98BA8186-A7D2-4965-B6EB-C1187F9C38BF}" destId="{BEA127DC-76B8-4E0C-809A-72203A900B2E}" srcOrd="0" destOrd="0" presId="urn:microsoft.com/office/officeart/2009/3/layout/HorizontalOrganizationChart"/>
    <dgm:cxn modelId="{1401423F-3841-42E2-BB96-86487457899D}" type="presParOf" srcId="{98BA8186-A7D2-4965-B6EB-C1187F9C38BF}" destId="{95F58F5D-AFEF-4BA0-A990-FE9BD4970553}" srcOrd="1" destOrd="0" presId="urn:microsoft.com/office/officeart/2009/3/layout/HorizontalOrganizationChart"/>
    <dgm:cxn modelId="{0D8F61E7-02F2-4C06-8B2F-61247C663210}" type="presParOf" srcId="{723A0AB9-5AA7-444B-87CB-A1ADBC655DD7}" destId="{2EAED707-1084-4623-8E50-1E37D5C40197}" srcOrd="1" destOrd="0" presId="urn:microsoft.com/office/officeart/2009/3/layout/HorizontalOrganizationChart"/>
    <dgm:cxn modelId="{01A9FF80-A535-458A-9FB3-D248E2356986}" type="presParOf" srcId="{723A0AB9-5AA7-444B-87CB-A1ADBC655DD7}" destId="{4E8F227F-F993-4D69-A992-09420EE5370E}" srcOrd="2" destOrd="0" presId="urn:microsoft.com/office/officeart/2009/3/layout/HorizontalOrganizationChart"/>
    <dgm:cxn modelId="{AF2BB218-522B-463E-A5EF-62AD5DF1190C}" type="presParOf" srcId="{101D430B-8AD6-4761-A4B3-ED51D66B8A60}" destId="{C50234CE-05CE-442D-8B63-A2129511003D}" srcOrd="6" destOrd="0" presId="urn:microsoft.com/office/officeart/2009/3/layout/HorizontalOrganizationChart"/>
    <dgm:cxn modelId="{32D73BD6-DF1C-47CA-9B61-40FEEF44D2AE}" type="presParOf" srcId="{101D430B-8AD6-4761-A4B3-ED51D66B8A60}" destId="{8B131983-10D9-4503-9BE9-EE13CEC3D76E}" srcOrd="7" destOrd="0" presId="urn:microsoft.com/office/officeart/2009/3/layout/HorizontalOrganizationChart"/>
    <dgm:cxn modelId="{689D5460-7573-4661-9877-DB83C928029F}" type="presParOf" srcId="{8B131983-10D9-4503-9BE9-EE13CEC3D76E}" destId="{89871443-8A33-45D6-B91C-E642DD89B782}" srcOrd="0" destOrd="0" presId="urn:microsoft.com/office/officeart/2009/3/layout/HorizontalOrganizationChart"/>
    <dgm:cxn modelId="{268504EE-0482-4866-9F88-5B3C538FAADF}" type="presParOf" srcId="{89871443-8A33-45D6-B91C-E642DD89B782}" destId="{6AE65CD3-0C04-4561-8E3D-6611DB6427FA}" srcOrd="0" destOrd="0" presId="urn:microsoft.com/office/officeart/2009/3/layout/HorizontalOrganizationChart"/>
    <dgm:cxn modelId="{EB61BAF8-8909-471B-AB68-BB81C1EEADA3}" type="presParOf" srcId="{89871443-8A33-45D6-B91C-E642DD89B782}" destId="{99311FF3-CA93-4AE8-B6AF-C5D9485AC802}" srcOrd="1" destOrd="0" presId="urn:microsoft.com/office/officeart/2009/3/layout/HorizontalOrganizationChart"/>
    <dgm:cxn modelId="{124A0B73-AC1C-4DBC-A427-9E3F5E2D5AEF}" type="presParOf" srcId="{8B131983-10D9-4503-9BE9-EE13CEC3D76E}" destId="{95454F42-E9DD-468B-8DCE-DFB7447C126B}" srcOrd="1" destOrd="0" presId="urn:microsoft.com/office/officeart/2009/3/layout/HorizontalOrganizationChart"/>
    <dgm:cxn modelId="{08D6386D-FFD2-47A9-81E9-78A6EB2D7B20}" type="presParOf" srcId="{8B131983-10D9-4503-9BE9-EE13CEC3D76E}" destId="{BCA4D42E-41CB-40EE-9558-ACCE10066E9D}" srcOrd="2" destOrd="0" presId="urn:microsoft.com/office/officeart/2009/3/layout/HorizontalOrganizationChart"/>
    <dgm:cxn modelId="{8B597FE3-173B-46B8-8228-C1198F7A9842}" type="presParOf" srcId="{CCCE23E1-24E8-44F8-8DFA-EA46F81A6BF5}" destId="{63547DD6-1785-484E-8EAE-27F2D8A443F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CB2C6F3-2415-485E-870A-A61B70F46BE7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60712AD-76E9-4ED4-9777-E3F02F579005}">
      <dgm:prSet/>
      <dgm:spPr/>
      <dgm:t>
        <a:bodyPr/>
        <a:lstStyle/>
        <a:p>
          <a:r>
            <a:rPr lang="zh-CN"/>
            <a:t>和</a:t>
          </a:r>
          <a:r>
            <a:rPr lang="en-US"/>
            <a:t>ref</a:t>
          </a:r>
          <a:r>
            <a:rPr lang="zh-CN"/>
            <a:t>差不多，除了：</a:t>
          </a:r>
          <a:endParaRPr lang="en-US"/>
        </a:p>
      </dgm:t>
    </dgm:pt>
    <dgm:pt modelId="{A2E01986-A79B-43BD-8A05-D47EC3AD5703}" type="parTrans" cxnId="{DA40E7F7-530F-40B7-84C1-3476B85F27B1}">
      <dgm:prSet/>
      <dgm:spPr/>
      <dgm:t>
        <a:bodyPr/>
        <a:lstStyle/>
        <a:p>
          <a:endParaRPr lang="en-US"/>
        </a:p>
      </dgm:t>
    </dgm:pt>
    <dgm:pt modelId="{D29DF134-57E5-407D-9260-4C672A59D76B}" type="sibTrans" cxnId="{DA40E7F7-530F-40B7-84C1-3476B85F27B1}">
      <dgm:prSet/>
      <dgm:spPr/>
      <dgm:t>
        <a:bodyPr/>
        <a:lstStyle/>
        <a:p>
          <a:endParaRPr lang="en-US"/>
        </a:p>
      </dgm:t>
    </dgm:pt>
    <dgm:pt modelId="{9EEC3693-0C70-4070-BD40-CF41B77F34DD}">
      <dgm:prSet/>
      <dgm:spPr/>
      <dgm:t>
        <a:bodyPr/>
        <a:lstStyle/>
        <a:p>
          <a:r>
            <a:rPr lang="zh-CN"/>
            <a:t>进入函数前不需要被赋值</a:t>
          </a:r>
          <a:endParaRPr lang="en-US"/>
        </a:p>
      </dgm:t>
    </dgm:pt>
    <dgm:pt modelId="{5AC8FCDD-818C-49D9-88FC-09CE106CA694}" type="parTrans" cxnId="{2227AE09-5EB3-4149-8BBF-FC12AF317AD3}">
      <dgm:prSet/>
      <dgm:spPr/>
      <dgm:t>
        <a:bodyPr/>
        <a:lstStyle/>
        <a:p>
          <a:endParaRPr lang="en-US"/>
        </a:p>
      </dgm:t>
    </dgm:pt>
    <dgm:pt modelId="{F70F7F31-E921-4830-9B59-B63BA6ECEB28}" type="sibTrans" cxnId="{2227AE09-5EB3-4149-8BBF-FC12AF317AD3}">
      <dgm:prSet/>
      <dgm:spPr/>
      <dgm:t>
        <a:bodyPr/>
        <a:lstStyle/>
        <a:p>
          <a:endParaRPr lang="en-US"/>
        </a:p>
      </dgm:t>
    </dgm:pt>
    <dgm:pt modelId="{F117BEE7-BCD2-467F-B08A-8ABEBEA4982C}">
      <dgm:prSet/>
      <dgm:spPr/>
      <dgm:t>
        <a:bodyPr/>
        <a:lstStyle/>
        <a:p>
          <a:r>
            <a:rPr lang="zh-CN"/>
            <a:t>离开函数前必须被赋值</a:t>
          </a:r>
          <a:endParaRPr lang="en-US"/>
        </a:p>
      </dgm:t>
    </dgm:pt>
    <dgm:pt modelId="{85563606-B577-477B-91CB-3821AFF00033}" type="parTrans" cxnId="{02E1ED1F-20C1-42F7-8333-5776CFDC1E60}">
      <dgm:prSet/>
      <dgm:spPr/>
      <dgm:t>
        <a:bodyPr/>
        <a:lstStyle/>
        <a:p>
          <a:endParaRPr lang="en-US"/>
        </a:p>
      </dgm:t>
    </dgm:pt>
    <dgm:pt modelId="{C7BB20F4-24F0-425C-B253-AB1B055CA99F}" type="sibTrans" cxnId="{02E1ED1F-20C1-42F7-8333-5776CFDC1E60}">
      <dgm:prSet/>
      <dgm:spPr/>
      <dgm:t>
        <a:bodyPr/>
        <a:lstStyle/>
        <a:p>
          <a:endParaRPr lang="en-US"/>
        </a:p>
      </dgm:t>
    </dgm:pt>
    <dgm:pt modelId="{DAE9A666-21B0-46C6-A050-C6B61F6861F5}">
      <dgm:prSet/>
      <dgm:spPr/>
      <dgm:t>
        <a:bodyPr/>
        <a:lstStyle/>
        <a:p>
          <a:r>
            <a:rPr lang="zh-CN"/>
            <a:t>通常用来从方法返回多个值</a:t>
          </a:r>
          <a:endParaRPr lang="en-US"/>
        </a:p>
      </dgm:t>
    </dgm:pt>
    <dgm:pt modelId="{ABB7B35A-FA79-4FB2-B289-B980BCF4A176}" type="parTrans" cxnId="{026D60D5-F860-428F-8520-666A798F0478}">
      <dgm:prSet/>
      <dgm:spPr/>
      <dgm:t>
        <a:bodyPr/>
        <a:lstStyle/>
        <a:p>
          <a:endParaRPr lang="en-US"/>
        </a:p>
      </dgm:t>
    </dgm:pt>
    <dgm:pt modelId="{EB587F1A-564C-406D-90F0-C9E31419D140}" type="sibTrans" cxnId="{026D60D5-F860-428F-8520-666A798F0478}">
      <dgm:prSet/>
      <dgm:spPr/>
      <dgm:t>
        <a:bodyPr/>
        <a:lstStyle/>
        <a:p>
          <a:endParaRPr lang="en-US"/>
        </a:p>
      </dgm:t>
    </dgm:pt>
    <dgm:pt modelId="{420583AA-CF8C-4DA3-92F9-87DEE4CB8CFC}" type="pres">
      <dgm:prSet presAssocID="{4CB2C6F3-2415-485E-870A-A61B70F46BE7}" presName="linear" presStyleCnt="0">
        <dgm:presLayoutVars>
          <dgm:dir/>
          <dgm:animLvl val="lvl"/>
          <dgm:resizeHandles val="exact"/>
        </dgm:presLayoutVars>
      </dgm:prSet>
      <dgm:spPr/>
    </dgm:pt>
    <dgm:pt modelId="{C3EE7177-12D4-4865-9ADF-3366E6F6E68A}" type="pres">
      <dgm:prSet presAssocID="{360712AD-76E9-4ED4-9777-E3F02F579005}" presName="parentLin" presStyleCnt="0"/>
      <dgm:spPr/>
    </dgm:pt>
    <dgm:pt modelId="{87CEEB43-FA68-43E8-9B57-9D60669C8D19}" type="pres">
      <dgm:prSet presAssocID="{360712AD-76E9-4ED4-9777-E3F02F579005}" presName="parentLeftMargin" presStyleLbl="node1" presStyleIdx="0" presStyleCnt="2"/>
      <dgm:spPr/>
    </dgm:pt>
    <dgm:pt modelId="{CAFF1CF4-34FA-421B-9E7E-696F518A2589}" type="pres">
      <dgm:prSet presAssocID="{360712AD-76E9-4ED4-9777-E3F02F57900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A0F625D-EDF5-4A71-ACD7-9B014D6356BA}" type="pres">
      <dgm:prSet presAssocID="{360712AD-76E9-4ED4-9777-E3F02F579005}" presName="negativeSpace" presStyleCnt="0"/>
      <dgm:spPr/>
    </dgm:pt>
    <dgm:pt modelId="{681EAF26-B11D-4907-BF91-E794C7618D77}" type="pres">
      <dgm:prSet presAssocID="{360712AD-76E9-4ED4-9777-E3F02F579005}" presName="childText" presStyleLbl="conFgAcc1" presStyleIdx="0" presStyleCnt="2">
        <dgm:presLayoutVars>
          <dgm:bulletEnabled val="1"/>
        </dgm:presLayoutVars>
      </dgm:prSet>
      <dgm:spPr/>
    </dgm:pt>
    <dgm:pt modelId="{B2CD2D9F-614B-4849-8E40-802178B2BEC4}" type="pres">
      <dgm:prSet presAssocID="{D29DF134-57E5-407D-9260-4C672A59D76B}" presName="spaceBetweenRectangles" presStyleCnt="0"/>
      <dgm:spPr/>
    </dgm:pt>
    <dgm:pt modelId="{20FCDFAA-7C0A-4EAF-8E4D-F6C8F28776B2}" type="pres">
      <dgm:prSet presAssocID="{DAE9A666-21B0-46C6-A050-C6B61F6861F5}" presName="parentLin" presStyleCnt="0"/>
      <dgm:spPr/>
    </dgm:pt>
    <dgm:pt modelId="{CE5E6873-7521-4FE7-BD9E-94645C1E94BE}" type="pres">
      <dgm:prSet presAssocID="{DAE9A666-21B0-46C6-A050-C6B61F6861F5}" presName="parentLeftMargin" presStyleLbl="node1" presStyleIdx="0" presStyleCnt="2"/>
      <dgm:spPr/>
    </dgm:pt>
    <dgm:pt modelId="{21619A9F-7CC2-4EB3-AE1E-B82FE4804B31}" type="pres">
      <dgm:prSet presAssocID="{DAE9A666-21B0-46C6-A050-C6B61F6861F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9176D6A-991D-4C50-9A2A-375269BD6CF4}" type="pres">
      <dgm:prSet presAssocID="{DAE9A666-21B0-46C6-A050-C6B61F6861F5}" presName="negativeSpace" presStyleCnt="0"/>
      <dgm:spPr/>
    </dgm:pt>
    <dgm:pt modelId="{428E27A9-D686-4659-B6D4-93246BE05916}" type="pres">
      <dgm:prSet presAssocID="{DAE9A666-21B0-46C6-A050-C6B61F6861F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227AE09-5EB3-4149-8BBF-FC12AF317AD3}" srcId="{360712AD-76E9-4ED4-9777-E3F02F579005}" destId="{9EEC3693-0C70-4070-BD40-CF41B77F34DD}" srcOrd="0" destOrd="0" parTransId="{5AC8FCDD-818C-49D9-88FC-09CE106CA694}" sibTransId="{F70F7F31-E921-4830-9B59-B63BA6ECEB28}"/>
    <dgm:cxn modelId="{02E1ED1F-20C1-42F7-8333-5776CFDC1E60}" srcId="{360712AD-76E9-4ED4-9777-E3F02F579005}" destId="{F117BEE7-BCD2-467F-B08A-8ABEBEA4982C}" srcOrd="1" destOrd="0" parTransId="{85563606-B577-477B-91CB-3821AFF00033}" sibTransId="{C7BB20F4-24F0-425C-B253-AB1B055CA99F}"/>
    <dgm:cxn modelId="{02ABAB22-3B40-426D-A1DB-F2FC6DA68E67}" type="presOf" srcId="{360712AD-76E9-4ED4-9777-E3F02F579005}" destId="{87CEEB43-FA68-43E8-9B57-9D60669C8D19}" srcOrd="0" destOrd="0" presId="urn:microsoft.com/office/officeart/2005/8/layout/list1"/>
    <dgm:cxn modelId="{F3EAF462-F8ED-4267-80F4-EE37A1289F25}" type="presOf" srcId="{F117BEE7-BCD2-467F-B08A-8ABEBEA4982C}" destId="{681EAF26-B11D-4907-BF91-E794C7618D77}" srcOrd="0" destOrd="1" presId="urn:microsoft.com/office/officeart/2005/8/layout/list1"/>
    <dgm:cxn modelId="{3F70EC6B-8684-4987-8BCD-5E0D360172C2}" type="presOf" srcId="{360712AD-76E9-4ED4-9777-E3F02F579005}" destId="{CAFF1CF4-34FA-421B-9E7E-696F518A2589}" srcOrd="1" destOrd="0" presId="urn:microsoft.com/office/officeart/2005/8/layout/list1"/>
    <dgm:cxn modelId="{9DD9237A-832F-4362-8531-17744D79DEEC}" type="presOf" srcId="{9EEC3693-0C70-4070-BD40-CF41B77F34DD}" destId="{681EAF26-B11D-4907-BF91-E794C7618D77}" srcOrd="0" destOrd="0" presId="urn:microsoft.com/office/officeart/2005/8/layout/list1"/>
    <dgm:cxn modelId="{C3725D86-8E0F-446B-AFAD-396DCE704486}" type="presOf" srcId="{DAE9A666-21B0-46C6-A050-C6B61F6861F5}" destId="{21619A9F-7CC2-4EB3-AE1E-B82FE4804B31}" srcOrd="1" destOrd="0" presId="urn:microsoft.com/office/officeart/2005/8/layout/list1"/>
    <dgm:cxn modelId="{E22CE6CC-203B-465B-BBE6-8F1A5343E356}" type="presOf" srcId="{DAE9A666-21B0-46C6-A050-C6B61F6861F5}" destId="{CE5E6873-7521-4FE7-BD9E-94645C1E94BE}" srcOrd="0" destOrd="0" presId="urn:microsoft.com/office/officeart/2005/8/layout/list1"/>
    <dgm:cxn modelId="{026D60D5-F860-428F-8520-666A798F0478}" srcId="{4CB2C6F3-2415-485E-870A-A61B70F46BE7}" destId="{DAE9A666-21B0-46C6-A050-C6B61F6861F5}" srcOrd="1" destOrd="0" parTransId="{ABB7B35A-FA79-4FB2-B289-B980BCF4A176}" sibTransId="{EB587F1A-564C-406D-90F0-C9E31419D140}"/>
    <dgm:cxn modelId="{D1AC2BD8-473C-4703-A2BB-CA6789AE9028}" type="presOf" srcId="{4CB2C6F3-2415-485E-870A-A61B70F46BE7}" destId="{420583AA-CF8C-4DA3-92F9-87DEE4CB8CFC}" srcOrd="0" destOrd="0" presId="urn:microsoft.com/office/officeart/2005/8/layout/list1"/>
    <dgm:cxn modelId="{DA40E7F7-530F-40B7-84C1-3476B85F27B1}" srcId="{4CB2C6F3-2415-485E-870A-A61B70F46BE7}" destId="{360712AD-76E9-4ED4-9777-E3F02F579005}" srcOrd="0" destOrd="0" parTransId="{A2E01986-A79B-43BD-8A05-D47EC3AD5703}" sibTransId="{D29DF134-57E5-407D-9260-4C672A59D76B}"/>
    <dgm:cxn modelId="{2238F13E-D292-4C62-BCF5-C9B738C430A6}" type="presParOf" srcId="{420583AA-CF8C-4DA3-92F9-87DEE4CB8CFC}" destId="{C3EE7177-12D4-4865-9ADF-3366E6F6E68A}" srcOrd="0" destOrd="0" presId="urn:microsoft.com/office/officeart/2005/8/layout/list1"/>
    <dgm:cxn modelId="{8DEACCCE-44D3-408A-AC55-FFBD03AFDB4B}" type="presParOf" srcId="{C3EE7177-12D4-4865-9ADF-3366E6F6E68A}" destId="{87CEEB43-FA68-43E8-9B57-9D60669C8D19}" srcOrd="0" destOrd="0" presId="urn:microsoft.com/office/officeart/2005/8/layout/list1"/>
    <dgm:cxn modelId="{1D8531AD-A02C-4DEC-8DF8-FC9DB1300FF0}" type="presParOf" srcId="{C3EE7177-12D4-4865-9ADF-3366E6F6E68A}" destId="{CAFF1CF4-34FA-421B-9E7E-696F518A2589}" srcOrd="1" destOrd="0" presId="urn:microsoft.com/office/officeart/2005/8/layout/list1"/>
    <dgm:cxn modelId="{E17B7B8C-F05F-4AC4-9D59-D891A0D1CF73}" type="presParOf" srcId="{420583AA-CF8C-4DA3-92F9-87DEE4CB8CFC}" destId="{AA0F625D-EDF5-4A71-ACD7-9B014D6356BA}" srcOrd="1" destOrd="0" presId="urn:microsoft.com/office/officeart/2005/8/layout/list1"/>
    <dgm:cxn modelId="{307DFBC0-4B7E-4FB9-B05D-EFCB56DBD881}" type="presParOf" srcId="{420583AA-CF8C-4DA3-92F9-87DEE4CB8CFC}" destId="{681EAF26-B11D-4907-BF91-E794C7618D77}" srcOrd="2" destOrd="0" presId="urn:microsoft.com/office/officeart/2005/8/layout/list1"/>
    <dgm:cxn modelId="{E64F8436-45DC-4356-B5FA-D6BAE3410730}" type="presParOf" srcId="{420583AA-CF8C-4DA3-92F9-87DEE4CB8CFC}" destId="{B2CD2D9F-614B-4849-8E40-802178B2BEC4}" srcOrd="3" destOrd="0" presId="urn:microsoft.com/office/officeart/2005/8/layout/list1"/>
    <dgm:cxn modelId="{1AD414C4-E9DB-4A8C-8C10-459B0BD97393}" type="presParOf" srcId="{420583AA-CF8C-4DA3-92F9-87DEE4CB8CFC}" destId="{20FCDFAA-7C0A-4EAF-8E4D-F6C8F28776B2}" srcOrd="4" destOrd="0" presId="urn:microsoft.com/office/officeart/2005/8/layout/list1"/>
    <dgm:cxn modelId="{13609AF0-DAAC-40ED-876D-028EB40DDDA8}" type="presParOf" srcId="{20FCDFAA-7C0A-4EAF-8E4D-F6C8F28776B2}" destId="{CE5E6873-7521-4FE7-BD9E-94645C1E94BE}" srcOrd="0" destOrd="0" presId="urn:microsoft.com/office/officeart/2005/8/layout/list1"/>
    <dgm:cxn modelId="{B43FA761-B76A-4055-8EE8-D9D643144654}" type="presParOf" srcId="{20FCDFAA-7C0A-4EAF-8E4D-F6C8F28776B2}" destId="{21619A9F-7CC2-4EB3-AE1E-B82FE4804B31}" srcOrd="1" destOrd="0" presId="urn:microsoft.com/office/officeart/2005/8/layout/list1"/>
    <dgm:cxn modelId="{C65B7854-5CBA-4D40-898E-81CB55E7190F}" type="presParOf" srcId="{420583AA-CF8C-4DA3-92F9-87DEE4CB8CFC}" destId="{59176D6A-991D-4C50-9A2A-375269BD6CF4}" srcOrd="5" destOrd="0" presId="urn:microsoft.com/office/officeart/2005/8/layout/list1"/>
    <dgm:cxn modelId="{A29C94EB-D0E8-4E43-A527-1180E083045A}" type="presParOf" srcId="{420583AA-CF8C-4DA3-92F9-87DEE4CB8CFC}" destId="{428E27A9-D686-4659-B6D4-93246BE0591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52FF4E-E5D1-4076-93CB-CE64428BD00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9991757-3005-4F19-8D23-E165B040C841}">
      <dgm:prSet/>
      <dgm:spPr/>
      <dgm:t>
        <a:bodyPr/>
        <a:lstStyle/>
        <a:p>
          <a:r>
            <a:rPr lang="zh-CN"/>
            <a:t>从</a:t>
          </a:r>
          <a:r>
            <a:rPr lang="en-US"/>
            <a:t>C# 7 </a:t>
          </a:r>
          <a:r>
            <a:rPr lang="zh-CN"/>
            <a:t>开始，调用方法时，可以使用</a:t>
          </a:r>
          <a:r>
            <a:rPr lang="en-US"/>
            <a:t>out</a:t>
          </a:r>
          <a:r>
            <a:rPr lang="zh-CN"/>
            <a:t>临时声明变量</a:t>
          </a:r>
          <a:endParaRPr lang="en-US"/>
        </a:p>
      </dgm:t>
    </dgm:pt>
    <dgm:pt modelId="{76031A48-DB4E-4B43-9B09-EB4E9DF8F06C}" type="parTrans" cxnId="{6D4ED330-2651-487F-BD62-CF351741B6E4}">
      <dgm:prSet/>
      <dgm:spPr/>
      <dgm:t>
        <a:bodyPr/>
        <a:lstStyle/>
        <a:p>
          <a:endParaRPr lang="en-US"/>
        </a:p>
      </dgm:t>
    </dgm:pt>
    <dgm:pt modelId="{74FC2704-2FAB-4FC8-81BF-4794777E402F}" type="sibTrans" cxnId="{6D4ED330-2651-487F-BD62-CF351741B6E4}">
      <dgm:prSet/>
      <dgm:spPr/>
      <dgm:t>
        <a:bodyPr/>
        <a:lstStyle/>
        <a:p>
          <a:endParaRPr lang="en-US"/>
        </a:p>
      </dgm:t>
    </dgm:pt>
    <dgm:pt modelId="{ED8899F4-DCF2-4E2C-8FB6-335136E9A731}">
      <dgm:prSet/>
      <dgm:spPr/>
      <dgm:t>
        <a:bodyPr/>
        <a:lstStyle/>
        <a:p>
          <a:r>
            <a:rPr lang="zh-CN"/>
            <a:t>当调用的方法有多个</a:t>
          </a:r>
          <a:r>
            <a:rPr lang="en-US"/>
            <a:t>out</a:t>
          </a:r>
          <a:r>
            <a:rPr lang="zh-CN"/>
            <a:t>参数时，你不需要其中一些</a:t>
          </a:r>
          <a:r>
            <a:rPr lang="en-US"/>
            <a:t>out</a:t>
          </a:r>
          <a:r>
            <a:rPr lang="zh-CN"/>
            <a:t>参数，可以使用下划线 “</a:t>
          </a:r>
          <a:r>
            <a:rPr lang="en-US"/>
            <a:t>_</a:t>
          </a:r>
          <a:r>
            <a:rPr lang="zh-CN"/>
            <a:t>” 来</a:t>
          </a:r>
          <a:r>
            <a:rPr lang="en-US"/>
            <a:t>discard</a:t>
          </a:r>
          <a:r>
            <a:rPr lang="zh-CN"/>
            <a:t>（弃用）它们。</a:t>
          </a:r>
          <a:endParaRPr lang="en-US"/>
        </a:p>
      </dgm:t>
    </dgm:pt>
    <dgm:pt modelId="{D06233EA-7816-4A79-B67A-B4FFE105D008}" type="parTrans" cxnId="{F5E5F93C-2F07-4EF2-9A3F-A6DBD6723F60}">
      <dgm:prSet/>
      <dgm:spPr/>
      <dgm:t>
        <a:bodyPr/>
        <a:lstStyle/>
        <a:p>
          <a:endParaRPr lang="en-US"/>
        </a:p>
      </dgm:t>
    </dgm:pt>
    <dgm:pt modelId="{5BFCD10B-7EE9-40BD-B04A-A7637CA167C8}" type="sibTrans" cxnId="{F5E5F93C-2F07-4EF2-9A3F-A6DBD6723F60}">
      <dgm:prSet/>
      <dgm:spPr/>
      <dgm:t>
        <a:bodyPr/>
        <a:lstStyle/>
        <a:p>
          <a:endParaRPr lang="en-US"/>
        </a:p>
      </dgm:t>
    </dgm:pt>
    <dgm:pt modelId="{B5C792B9-593E-44CC-AD65-586AA23E0898}" type="pres">
      <dgm:prSet presAssocID="{9D52FF4E-E5D1-4076-93CB-CE64428BD003}" presName="linear" presStyleCnt="0">
        <dgm:presLayoutVars>
          <dgm:animLvl val="lvl"/>
          <dgm:resizeHandles val="exact"/>
        </dgm:presLayoutVars>
      </dgm:prSet>
      <dgm:spPr/>
    </dgm:pt>
    <dgm:pt modelId="{E0639BE1-C6B2-42AB-8907-D5F71FF6EECD}" type="pres">
      <dgm:prSet presAssocID="{59991757-3005-4F19-8D23-E165B040C84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349BA60-2180-4E59-B93D-9AC07DF546C5}" type="pres">
      <dgm:prSet presAssocID="{74FC2704-2FAB-4FC8-81BF-4794777E402F}" presName="spacer" presStyleCnt="0"/>
      <dgm:spPr/>
    </dgm:pt>
    <dgm:pt modelId="{AB8B7068-498D-47E9-A8B5-F4A008AD9595}" type="pres">
      <dgm:prSet presAssocID="{ED8899F4-DCF2-4E2C-8FB6-335136E9A73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D4ED330-2651-487F-BD62-CF351741B6E4}" srcId="{9D52FF4E-E5D1-4076-93CB-CE64428BD003}" destId="{59991757-3005-4F19-8D23-E165B040C841}" srcOrd="0" destOrd="0" parTransId="{76031A48-DB4E-4B43-9B09-EB4E9DF8F06C}" sibTransId="{74FC2704-2FAB-4FC8-81BF-4794777E402F}"/>
    <dgm:cxn modelId="{F5E5F93C-2F07-4EF2-9A3F-A6DBD6723F60}" srcId="{9D52FF4E-E5D1-4076-93CB-CE64428BD003}" destId="{ED8899F4-DCF2-4E2C-8FB6-335136E9A731}" srcOrd="1" destOrd="0" parTransId="{D06233EA-7816-4A79-B67A-B4FFE105D008}" sibTransId="{5BFCD10B-7EE9-40BD-B04A-A7637CA167C8}"/>
    <dgm:cxn modelId="{5BB8EC5F-C2EC-476E-AC8C-C38D52D27713}" type="presOf" srcId="{ED8899F4-DCF2-4E2C-8FB6-335136E9A731}" destId="{AB8B7068-498D-47E9-A8B5-F4A008AD9595}" srcOrd="0" destOrd="0" presId="urn:microsoft.com/office/officeart/2005/8/layout/vList2"/>
    <dgm:cxn modelId="{F5F7E156-AD81-4313-B34B-8E6FA7404696}" type="presOf" srcId="{9D52FF4E-E5D1-4076-93CB-CE64428BD003}" destId="{B5C792B9-593E-44CC-AD65-586AA23E0898}" srcOrd="0" destOrd="0" presId="urn:microsoft.com/office/officeart/2005/8/layout/vList2"/>
    <dgm:cxn modelId="{573296A0-7AB6-4BB4-B0E9-D054DB348DDE}" type="presOf" srcId="{59991757-3005-4F19-8D23-E165B040C841}" destId="{E0639BE1-C6B2-42AB-8907-D5F71FF6EECD}" srcOrd="0" destOrd="0" presId="urn:microsoft.com/office/officeart/2005/8/layout/vList2"/>
    <dgm:cxn modelId="{E93DE3DE-8732-440D-9130-97E116961147}" type="presParOf" srcId="{B5C792B9-593E-44CC-AD65-586AA23E0898}" destId="{E0639BE1-C6B2-42AB-8907-D5F71FF6EECD}" srcOrd="0" destOrd="0" presId="urn:microsoft.com/office/officeart/2005/8/layout/vList2"/>
    <dgm:cxn modelId="{A712BC4E-41EB-4C4D-A1C4-5B51CB42C3A3}" type="presParOf" srcId="{B5C792B9-593E-44CC-AD65-586AA23E0898}" destId="{0349BA60-2180-4E59-B93D-9AC07DF546C5}" srcOrd="1" destOrd="0" presId="urn:microsoft.com/office/officeart/2005/8/layout/vList2"/>
    <dgm:cxn modelId="{FA4D0007-7038-4A50-809F-284F7088A65B}" type="presParOf" srcId="{B5C792B9-593E-44CC-AD65-586AA23E0898}" destId="{AB8B7068-498D-47E9-A8B5-F4A008AD959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81EAC90-0001-467D-922A-9D2ADF325F6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4A5D202-450C-4B28-9E0E-EEB6335E6627}">
      <dgm:prSet/>
      <dgm:spPr/>
      <dgm:t>
        <a:bodyPr/>
        <a:lstStyle/>
        <a:p>
          <a:r>
            <a:rPr lang="zh-CN"/>
            <a:t>可以在方法的最后一个参数使用</a:t>
          </a:r>
          <a:r>
            <a:rPr lang="en-US"/>
            <a:t>params</a:t>
          </a:r>
          <a:r>
            <a:rPr lang="zh-CN"/>
            <a:t>参数修饰符</a:t>
          </a:r>
          <a:endParaRPr lang="en-US"/>
        </a:p>
      </dgm:t>
    </dgm:pt>
    <dgm:pt modelId="{4C1A254D-78D7-41F0-ADB8-D5438B5D576D}" type="parTrans" cxnId="{1F731D4B-9ED8-4344-96C8-5238FA74B4A0}">
      <dgm:prSet/>
      <dgm:spPr/>
      <dgm:t>
        <a:bodyPr/>
        <a:lstStyle/>
        <a:p>
          <a:endParaRPr lang="en-US"/>
        </a:p>
      </dgm:t>
    </dgm:pt>
    <dgm:pt modelId="{104F9515-396A-45E7-B12D-890350DB0560}" type="sibTrans" cxnId="{1F731D4B-9ED8-4344-96C8-5238FA74B4A0}">
      <dgm:prSet/>
      <dgm:spPr/>
      <dgm:t>
        <a:bodyPr/>
        <a:lstStyle/>
        <a:p>
          <a:endParaRPr lang="en-US"/>
        </a:p>
      </dgm:t>
    </dgm:pt>
    <dgm:pt modelId="{55EB950E-E085-47AF-B81D-61A462C24210}">
      <dgm:prSet/>
      <dgm:spPr/>
      <dgm:t>
        <a:bodyPr/>
        <a:lstStyle/>
        <a:p>
          <a:r>
            <a:rPr lang="zh-CN"/>
            <a:t>可以接受任意数量的该类型的参数</a:t>
          </a:r>
          <a:endParaRPr lang="en-US"/>
        </a:p>
      </dgm:t>
    </dgm:pt>
    <dgm:pt modelId="{16C9F347-579B-43C8-ADE3-8760D3356533}" type="parTrans" cxnId="{1B7858B7-B9EE-45D8-8B49-DC4F9F25E803}">
      <dgm:prSet/>
      <dgm:spPr/>
      <dgm:t>
        <a:bodyPr/>
        <a:lstStyle/>
        <a:p>
          <a:endParaRPr lang="en-US"/>
        </a:p>
      </dgm:t>
    </dgm:pt>
    <dgm:pt modelId="{F04ED73E-6EB5-4BA3-B649-A1C002812D4F}" type="sibTrans" cxnId="{1B7858B7-B9EE-45D8-8B49-DC4F9F25E803}">
      <dgm:prSet/>
      <dgm:spPr/>
      <dgm:t>
        <a:bodyPr/>
        <a:lstStyle/>
        <a:p>
          <a:endParaRPr lang="en-US"/>
        </a:p>
      </dgm:t>
    </dgm:pt>
    <dgm:pt modelId="{74B059EC-D6C9-46DF-B8E2-954B4D03D144}">
      <dgm:prSet/>
      <dgm:spPr/>
      <dgm:t>
        <a:bodyPr/>
        <a:lstStyle/>
        <a:p>
          <a:r>
            <a:rPr lang="zh-CN"/>
            <a:t>参数（</a:t>
          </a:r>
          <a:r>
            <a:rPr lang="en-US"/>
            <a:t>parameters</a:t>
          </a:r>
          <a:r>
            <a:rPr lang="zh-CN"/>
            <a:t>）类型必须是数组</a:t>
          </a:r>
          <a:endParaRPr lang="en-US"/>
        </a:p>
      </dgm:t>
    </dgm:pt>
    <dgm:pt modelId="{63BBB3A5-A4EE-4C44-998E-E02689EC729C}" type="parTrans" cxnId="{398FAEA9-CEFE-4F45-890F-32176B5417F8}">
      <dgm:prSet/>
      <dgm:spPr/>
      <dgm:t>
        <a:bodyPr/>
        <a:lstStyle/>
        <a:p>
          <a:endParaRPr lang="en-US"/>
        </a:p>
      </dgm:t>
    </dgm:pt>
    <dgm:pt modelId="{E625B683-B432-42AA-9921-BD7BB7BA5804}" type="sibTrans" cxnId="{398FAEA9-CEFE-4F45-890F-32176B5417F8}">
      <dgm:prSet/>
      <dgm:spPr/>
      <dgm:t>
        <a:bodyPr/>
        <a:lstStyle/>
        <a:p>
          <a:endParaRPr lang="en-US"/>
        </a:p>
      </dgm:t>
    </dgm:pt>
    <dgm:pt modelId="{53BF05E6-AB4B-4A8F-9688-41BAE2D03005}">
      <dgm:prSet/>
      <dgm:spPr/>
      <dgm:t>
        <a:bodyPr/>
        <a:lstStyle/>
        <a:p>
          <a:r>
            <a:rPr lang="zh-CN"/>
            <a:t>也可使用数组作为</a:t>
          </a:r>
          <a:r>
            <a:rPr lang="en-US"/>
            <a:t>arguments</a:t>
          </a:r>
        </a:p>
      </dgm:t>
    </dgm:pt>
    <dgm:pt modelId="{4FAD9B21-2162-4293-AD79-A06A7FC2C770}" type="parTrans" cxnId="{018FAA10-F052-47C4-9248-BAF633109364}">
      <dgm:prSet/>
      <dgm:spPr/>
      <dgm:t>
        <a:bodyPr/>
        <a:lstStyle/>
        <a:p>
          <a:endParaRPr lang="en-US"/>
        </a:p>
      </dgm:t>
    </dgm:pt>
    <dgm:pt modelId="{27884DE9-7C7C-4F44-A779-D06E74C3401E}" type="sibTrans" cxnId="{018FAA10-F052-47C4-9248-BAF633109364}">
      <dgm:prSet/>
      <dgm:spPr/>
      <dgm:t>
        <a:bodyPr/>
        <a:lstStyle/>
        <a:p>
          <a:endParaRPr lang="en-US"/>
        </a:p>
      </dgm:t>
    </dgm:pt>
    <dgm:pt modelId="{0DF1C08D-9CFB-4D83-AB99-2075DDA3F3EF}" type="pres">
      <dgm:prSet presAssocID="{981EAC90-0001-467D-922A-9D2ADF325F62}" presName="linear" presStyleCnt="0">
        <dgm:presLayoutVars>
          <dgm:animLvl val="lvl"/>
          <dgm:resizeHandles val="exact"/>
        </dgm:presLayoutVars>
      </dgm:prSet>
      <dgm:spPr/>
    </dgm:pt>
    <dgm:pt modelId="{21E0C371-E647-4628-A5A9-FA08068C1D80}" type="pres">
      <dgm:prSet presAssocID="{54A5D202-450C-4B28-9E0E-EEB6335E662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D167CA5-289C-4E37-AF6F-5C8D6BFC0591}" type="pres">
      <dgm:prSet presAssocID="{104F9515-396A-45E7-B12D-890350DB0560}" presName="spacer" presStyleCnt="0"/>
      <dgm:spPr/>
    </dgm:pt>
    <dgm:pt modelId="{136B0258-C9B8-4655-BC15-A42173C3F4B4}" type="pres">
      <dgm:prSet presAssocID="{55EB950E-E085-47AF-B81D-61A462C2421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4EBAB16-6108-4C4A-B92B-D29E3A317979}" type="pres">
      <dgm:prSet presAssocID="{F04ED73E-6EB5-4BA3-B649-A1C002812D4F}" presName="spacer" presStyleCnt="0"/>
      <dgm:spPr/>
    </dgm:pt>
    <dgm:pt modelId="{A14E08CC-645A-4A15-AFA7-6681A8CFED28}" type="pres">
      <dgm:prSet presAssocID="{74B059EC-D6C9-46DF-B8E2-954B4D03D14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B067921-27F2-43C9-867F-2D428BD33C46}" type="pres">
      <dgm:prSet presAssocID="{E625B683-B432-42AA-9921-BD7BB7BA5804}" presName="spacer" presStyleCnt="0"/>
      <dgm:spPr/>
    </dgm:pt>
    <dgm:pt modelId="{08758484-2FCC-4B92-B7EE-B00CA9C8EF82}" type="pres">
      <dgm:prSet presAssocID="{53BF05E6-AB4B-4A8F-9688-41BAE2D0300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9B5C40D-526C-44C4-ACC2-12E972AA16FA}" type="presOf" srcId="{981EAC90-0001-467D-922A-9D2ADF325F62}" destId="{0DF1C08D-9CFB-4D83-AB99-2075DDA3F3EF}" srcOrd="0" destOrd="0" presId="urn:microsoft.com/office/officeart/2005/8/layout/vList2"/>
    <dgm:cxn modelId="{85A3E30F-B55B-4235-A596-82A7C3B3E8FF}" type="presOf" srcId="{55EB950E-E085-47AF-B81D-61A462C24210}" destId="{136B0258-C9B8-4655-BC15-A42173C3F4B4}" srcOrd="0" destOrd="0" presId="urn:microsoft.com/office/officeart/2005/8/layout/vList2"/>
    <dgm:cxn modelId="{018FAA10-F052-47C4-9248-BAF633109364}" srcId="{981EAC90-0001-467D-922A-9D2ADF325F62}" destId="{53BF05E6-AB4B-4A8F-9688-41BAE2D03005}" srcOrd="3" destOrd="0" parTransId="{4FAD9B21-2162-4293-AD79-A06A7FC2C770}" sibTransId="{27884DE9-7C7C-4F44-A779-D06E74C3401E}"/>
    <dgm:cxn modelId="{10C2D525-B42F-4289-BC20-7DFA594886B8}" type="presOf" srcId="{74B059EC-D6C9-46DF-B8E2-954B4D03D144}" destId="{A14E08CC-645A-4A15-AFA7-6681A8CFED28}" srcOrd="0" destOrd="0" presId="urn:microsoft.com/office/officeart/2005/8/layout/vList2"/>
    <dgm:cxn modelId="{CB222533-A2EF-42FB-9B10-F0FCF758C962}" type="presOf" srcId="{54A5D202-450C-4B28-9E0E-EEB6335E6627}" destId="{21E0C371-E647-4628-A5A9-FA08068C1D80}" srcOrd="0" destOrd="0" presId="urn:microsoft.com/office/officeart/2005/8/layout/vList2"/>
    <dgm:cxn modelId="{1F731D4B-9ED8-4344-96C8-5238FA74B4A0}" srcId="{981EAC90-0001-467D-922A-9D2ADF325F62}" destId="{54A5D202-450C-4B28-9E0E-EEB6335E6627}" srcOrd="0" destOrd="0" parTransId="{4C1A254D-78D7-41F0-ADB8-D5438B5D576D}" sibTransId="{104F9515-396A-45E7-B12D-890350DB0560}"/>
    <dgm:cxn modelId="{398FAEA9-CEFE-4F45-890F-32176B5417F8}" srcId="{981EAC90-0001-467D-922A-9D2ADF325F62}" destId="{74B059EC-D6C9-46DF-B8E2-954B4D03D144}" srcOrd="2" destOrd="0" parTransId="{63BBB3A5-A4EE-4C44-998E-E02689EC729C}" sibTransId="{E625B683-B432-42AA-9921-BD7BB7BA5804}"/>
    <dgm:cxn modelId="{1B7858B7-B9EE-45D8-8B49-DC4F9F25E803}" srcId="{981EAC90-0001-467D-922A-9D2ADF325F62}" destId="{55EB950E-E085-47AF-B81D-61A462C24210}" srcOrd="1" destOrd="0" parTransId="{16C9F347-579B-43C8-ADE3-8760D3356533}" sibTransId="{F04ED73E-6EB5-4BA3-B649-A1C002812D4F}"/>
    <dgm:cxn modelId="{9B48B8ED-7A4E-4A25-975D-DC4FE48FE04E}" type="presOf" srcId="{53BF05E6-AB4B-4A8F-9688-41BAE2D03005}" destId="{08758484-2FCC-4B92-B7EE-B00CA9C8EF82}" srcOrd="0" destOrd="0" presId="urn:microsoft.com/office/officeart/2005/8/layout/vList2"/>
    <dgm:cxn modelId="{452A8D12-78D8-4A95-A0C7-0B8E3A2DF08C}" type="presParOf" srcId="{0DF1C08D-9CFB-4D83-AB99-2075DDA3F3EF}" destId="{21E0C371-E647-4628-A5A9-FA08068C1D80}" srcOrd="0" destOrd="0" presId="urn:microsoft.com/office/officeart/2005/8/layout/vList2"/>
    <dgm:cxn modelId="{55FEA987-0E3A-457B-B99A-919A46083449}" type="presParOf" srcId="{0DF1C08D-9CFB-4D83-AB99-2075DDA3F3EF}" destId="{6D167CA5-289C-4E37-AF6F-5C8D6BFC0591}" srcOrd="1" destOrd="0" presId="urn:microsoft.com/office/officeart/2005/8/layout/vList2"/>
    <dgm:cxn modelId="{63F2C44B-80C5-49A8-A94E-9234CE5E66FC}" type="presParOf" srcId="{0DF1C08D-9CFB-4D83-AB99-2075DDA3F3EF}" destId="{136B0258-C9B8-4655-BC15-A42173C3F4B4}" srcOrd="2" destOrd="0" presId="urn:microsoft.com/office/officeart/2005/8/layout/vList2"/>
    <dgm:cxn modelId="{9B647847-E010-45BF-9FDB-1AFE2AEF614B}" type="presParOf" srcId="{0DF1C08D-9CFB-4D83-AB99-2075DDA3F3EF}" destId="{E4EBAB16-6108-4C4A-B92B-D29E3A317979}" srcOrd="3" destOrd="0" presId="urn:microsoft.com/office/officeart/2005/8/layout/vList2"/>
    <dgm:cxn modelId="{7AEAA6AA-4707-4F7F-AF6B-ACAD7149C1D0}" type="presParOf" srcId="{0DF1C08D-9CFB-4D83-AB99-2075DDA3F3EF}" destId="{A14E08CC-645A-4A15-AFA7-6681A8CFED28}" srcOrd="4" destOrd="0" presId="urn:microsoft.com/office/officeart/2005/8/layout/vList2"/>
    <dgm:cxn modelId="{3FF171DF-1652-4941-B7AE-9F4C64418C77}" type="presParOf" srcId="{0DF1C08D-9CFB-4D83-AB99-2075DDA3F3EF}" destId="{FB067921-27F2-43C9-867F-2D428BD33C46}" srcOrd="5" destOrd="0" presId="urn:microsoft.com/office/officeart/2005/8/layout/vList2"/>
    <dgm:cxn modelId="{D841175F-BF27-4AC8-AF9F-096FE4FDD390}" type="presParOf" srcId="{0DF1C08D-9CFB-4D83-AB99-2075DDA3F3EF}" destId="{08758484-2FCC-4B92-B7EE-B00CA9C8EF8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75B5EF4-E869-4CB2-80E2-7BAD39E63B8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A2B8C23-B96D-49B8-9144-AE2377158C3C}">
      <dgm:prSet/>
      <dgm:spPr/>
      <dgm:t>
        <a:bodyPr/>
        <a:lstStyle/>
        <a:p>
          <a:r>
            <a:rPr lang="zh-CN"/>
            <a:t>从</a:t>
          </a:r>
          <a:r>
            <a:rPr lang="en-US"/>
            <a:t>C# 4.0</a:t>
          </a:r>
          <a:r>
            <a:rPr lang="zh-CN"/>
            <a:t>开始，方法、构造函数、索引器都可以声明可选参数</a:t>
          </a:r>
          <a:endParaRPr lang="en-US"/>
        </a:p>
      </dgm:t>
    </dgm:pt>
    <dgm:pt modelId="{72BE418D-6CB7-4B9A-8669-8AF7EBDD9BBD}" type="parTrans" cxnId="{022C4B94-6E89-4B19-9C5C-DD657A67ED31}">
      <dgm:prSet/>
      <dgm:spPr/>
      <dgm:t>
        <a:bodyPr/>
        <a:lstStyle/>
        <a:p>
          <a:endParaRPr lang="en-US"/>
        </a:p>
      </dgm:t>
    </dgm:pt>
    <dgm:pt modelId="{D2AC996D-C878-4594-8C8C-434103AE4283}" type="sibTrans" cxnId="{022C4B94-6E89-4B19-9C5C-DD657A67ED31}">
      <dgm:prSet/>
      <dgm:spPr/>
      <dgm:t>
        <a:bodyPr/>
        <a:lstStyle/>
        <a:p>
          <a:endParaRPr lang="en-US"/>
        </a:p>
      </dgm:t>
    </dgm:pt>
    <dgm:pt modelId="{BA181576-400A-4856-9D8C-E0B869AFA0AF}">
      <dgm:prSet/>
      <dgm:spPr/>
      <dgm:t>
        <a:bodyPr/>
        <a:lstStyle/>
        <a:p>
          <a:r>
            <a:rPr lang="zh-CN"/>
            <a:t>可选参数需要在声明的时候提供默认值</a:t>
          </a:r>
          <a:endParaRPr lang="en-US"/>
        </a:p>
      </dgm:t>
    </dgm:pt>
    <dgm:pt modelId="{179CAA5E-84F1-40F5-AD0E-5D1B031354CF}" type="parTrans" cxnId="{3D34BDDD-794D-46F0-88CE-A55C8043305B}">
      <dgm:prSet/>
      <dgm:spPr/>
      <dgm:t>
        <a:bodyPr/>
        <a:lstStyle/>
        <a:p>
          <a:endParaRPr lang="en-US"/>
        </a:p>
      </dgm:t>
    </dgm:pt>
    <dgm:pt modelId="{A62B30FD-CD93-46E9-9F94-5A433603014B}" type="sibTrans" cxnId="{3D34BDDD-794D-46F0-88CE-A55C8043305B}">
      <dgm:prSet/>
      <dgm:spPr/>
      <dgm:t>
        <a:bodyPr/>
        <a:lstStyle/>
        <a:p>
          <a:endParaRPr lang="en-US"/>
        </a:p>
      </dgm:t>
    </dgm:pt>
    <dgm:pt modelId="{BD4EA9CD-CCD1-4FF1-92C7-131A33BF90A0}">
      <dgm:prSet/>
      <dgm:spPr/>
      <dgm:t>
        <a:bodyPr/>
        <a:lstStyle/>
        <a:p>
          <a:r>
            <a:rPr lang="en-US"/>
            <a:t>void Foo (int </a:t>
          </a:r>
          <a:r>
            <a:rPr lang="en-US" b="1"/>
            <a:t>x = 23</a:t>
          </a:r>
          <a:r>
            <a:rPr lang="en-US"/>
            <a:t>) { Console.WriteLine (x); }</a:t>
          </a:r>
        </a:p>
      </dgm:t>
    </dgm:pt>
    <dgm:pt modelId="{E6EE87EF-1B86-440D-BCC3-7A8EB9B6EF20}" type="parTrans" cxnId="{1A13B363-F66F-47CB-96C2-03B72E1843C7}">
      <dgm:prSet/>
      <dgm:spPr/>
      <dgm:t>
        <a:bodyPr/>
        <a:lstStyle/>
        <a:p>
          <a:endParaRPr lang="en-US"/>
        </a:p>
      </dgm:t>
    </dgm:pt>
    <dgm:pt modelId="{2ADF1548-A226-44D8-961C-157401335A85}" type="sibTrans" cxnId="{1A13B363-F66F-47CB-96C2-03B72E1843C7}">
      <dgm:prSet/>
      <dgm:spPr/>
      <dgm:t>
        <a:bodyPr/>
        <a:lstStyle/>
        <a:p>
          <a:endParaRPr lang="en-US"/>
        </a:p>
      </dgm:t>
    </dgm:pt>
    <dgm:pt modelId="{5689ECA2-FBDE-47E0-A862-9FC543BE13AF}">
      <dgm:prSet/>
      <dgm:spPr/>
      <dgm:t>
        <a:bodyPr/>
        <a:lstStyle/>
        <a:p>
          <a:r>
            <a:rPr lang="zh-CN"/>
            <a:t>调用时可以不填写可选的</a:t>
          </a:r>
          <a:r>
            <a:rPr lang="en-US"/>
            <a:t>parameters</a:t>
          </a:r>
        </a:p>
      </dgm:t>
    </dgm:pt>
    <dgm:pt modelId="{6865D01D-2714-4BFC-9CE2-BADEE8E9CDA0}" type="parTrans" cxnId="{1C57D128-DC56-4B17-A97B-303EDC67A813}">
      <dgm:prSet/>
      <dgm:spPr/>
      <dgm:t>
        <a:bodyPr/>
        <a:lstStyle/>
        <a:p>
          <a:endParaRPr lang="en-US"/>
        </a:p>
      </dgm:t>
    </dgm:pt>
    <dgm:pt modelId="{DC4541A2-8579-4FF0-A239-081D45E988E0}" type="sibTrans" cxnId="{1C57D128-DC56-4B17-A97B-303EDC67A813}">
      <dgm:prSet/>
      <dgm:spPr/>
      <dgm:t>
        <a:bodyPr/>
        <a:lstStyle/>
        <a:p>
          <a:endParaRPr lang="en-US"/>
        </a:p>
      </dgm:t>
    </dgm:pt>
    <dgm:pt modelId="{ABDD087C-0183-43E2-A7BA-A75FD0BC2A92}" type="pres">
      <dgm:prSet presAssocID="{375B5EF4-E869-4CB2-80E2-7BAD39E63B8A}" presName="linear" presStyleCnt="0">
        <dgm:presLayoutVars>
          <dgm:dir/>
          <dgm:animLvl val="lvl"/>
          <dgm:resizeHandles val="exact"/>
        </dgm:presLayoutVars>
      </dgm:prSet>
      <dgm:spPr/>
    </dgm:pt>
    <dgm:pt modelId="{BFE1CEB0-7ECC-4AC2-A1A6-AFB08D4BBB49}" type="pres">
      <dgm:prSet presAssocID="{5A2B8C23-B96D-49B8-9144-AE2377158C3C}" presName="parentLin" presStyleCnt="0"/>
      <dgm:spPr/>
    </dgm:pt>
    <dgm:pt modelId="{47F58CCD-4061-494A-9B26-21225DF1F82B}" type="pres">
      <dgm:prSet presAssocID="{5A2B8C23-B96D-49B8-9144-AE2377158C3C}" presName="parentLeftMargin" presStyleLbl="node1" presStyleIdx="0" presStyleCnt="3"/>
      <dgm:spPr/>
    </dgm:pt>
    <dgm:pt modelId="{028A9618-E5C2-4971-BF9C-2284A933E598}" type="pres">
      <dgm:prSet presAssocID="{5A2B8C23-B96D-49B8-9144-AE2377158C3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2C76F3E-51BB-40C3-B87E-D2A610B75108}" type="pres">
      <dgm:prSet presAssocID="{5A2B8C23-B96D-49B8-9144-AE2377158C3C}" presName="negativeSpace" presStyleCnt="0"/>
      <dgm:spPr/>
    </dgm:pt>
    <dgm:pt modelId="{380ADB9F-B21B-4D4B-B46C-B0E84B4B5669}" type="pres">
      <dgm:prSet presAssocID="{5A2B8C23-B96D-49B8-9144-AE2377158C3C}" presName="childText" presStyleLbl="conFgAcc1" presStyleIdx="0" presStyleCnt="3">
        <dgm:presLayoutVars>
          <dgm:bulletEnabled val="1"/>
        </dgm:presLayoutVars>
      </dgm:prSet>
      <dgm:spPr/>
    </dgm:pt>
    <dgm:pt modelId="{BB2AC581-5F6C-450C-8D2B-9EADD5870C6B}" type="pres">
      <dgm:prSet presAssocID="{D2AC996D-C878-4594-8C8C-434103AE4283}" presName="spaceBetweenRectangles" presStyleCnt="0"/>
      <dgm:spPr/>
    </dgm:pt>
    <dgm:pt modelId="{8CFA497A-8894-4BA1-8E03-C726D7C8441B}" type="pres">
      <dgm:prSet presAssocID="{BA181576-400A-4856-9D8C-E0B869AFA0AF}" presName="parentLin" presStyleCnt="0"/>
      <dgm:spPr/>
    </dgm:pt>
    <dgm:pt modelId="{BE920D0B-CE8D-47E2-B454-73B629A89E6B}" type="pres">
      <dgm:prSet presAssocID="{BA181576-400A-4856-9D8C-E0B869AFA0AF}" presName="parentLeftMargin" presStyleLbl="node1" presStyleIdx="0" presStyleCnt="3"/>
      <dgm:spPr/>
    </dgm:pt>
    <dgm:pt modelId="{1E935532-5173-48DD-B850-E5DE6DC57253}" type="pres">
      <dgm:prSet presAssocID="{BA181576-400A-4856-9D8C-E0B869AFA0A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2D12FEC-4602-452F-9884-B1CB6297A1E2}" type="pres">
      <dgm:prSet presAssocID="{BA181576-400A-4856-9D8C-E0B869AFA0AF}" presName="negativeSpace" presStyleCnt="0"/>
      <dgm:spPr/>
    </dgm:pt>
    <dgm:pt modelId="{6BC099F3-54AA-4758-A224-D03DA5A1A139}" type="pres">
      <dgm:prSet presAssocID="{BA181576-400A-4856-9D8C-E0B869AFA0AF}" presName="childText" presStyleLbl="conFgAcc1" presStyleIdx="1" presStyleCnt="3">
        <dgm:presLayoutVars>
          <dgm:bulletEnabled val="1"/>
        </dgm:presLayoutVars>
      </dgm:prSet>
      <dgm:spPr/>
    </dgm:pt>
    <dgm:pt modelId="{B33E6D19-8A21-4BD0-AFC2-8C55EE42B271}" type="pres">
      <dgm:prSet presAssocID="{A62B30FD-CD93-46E9-9F94-5A433603014B}" presName="spaceBetweenRectangles" presStyleCnt="0"/>
      <dgm:spPr/>
    </dgm:pt>
    <dgm:pt modelId="{6C15EC85-6270-41D9-93D4-594F0EEE3029}" type="pres">
      <dgm:prSet presAssocID="{5689ECA2-FBDE-47E0-A862-9FC543BE13AF}" presName="parentLin" presStyleCnt="0"/>
      <dgm:spPr/>
    </dgm:pt>
    <dgm:pt modelId="{3CE4F74F-305B-4C31-B99B-E9CD8402A741}" type="pres">
      <dgm:prSet presAssocID="{5689ECA2-FBDE-47E0-A862-9FC543BE13AF}" presName="parentLeftMargin" presStyleLbl="node1" presStyleIdx="1" presStyleCnt="3"/>
      <dgm:spPr/>
    </dgm:pt>
    <dgm:pt modelId="{D4BD13A6-AADA-4E74-826B-D3C27E34FEC6}" type="pres">
      <dgm:prSet presAssocID="{5689ECA2-FBDE-47E0-A862-9FC543BE13A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E961F88-810D-46BC-8FDE-7234F617F649}" type="pres">
      <dgm:prSet presAssocID="{5689ECA2-FBDE-47E0-A862-9FC543BE13AF}" presName="negativeSpace" presStyleCnt="0"/>
      <dgm:spPr/>
    </dgm:pt>
    <dgm:pt modelId="{FD8E5852-EDC5-448E-96A7-0510345357A5}" type="pres">
      <dgm:prSet presAssocID="{5689ECA2-FBDE-47E0-A862-9FC543BE13A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C57D128-DC56-4B17-A97B-303EDC67A813}" srcId="{375B5EF4-E869-4CB2-80E2-7BAD39E63B8A}" destId="{5689ECA2-FBDE-47E0-A862-9FC543BE13AF}" srcOrd="2" destOrd="0" parTransId="{6865D01D-2714-4BFC-9CE2-BADEE8E9CDA0}" sibTransId="{DC4541A2-8579-4FF0-A239-081D45E988E0}"/>
    <dgm:cxn modelId="{9F7E0F29-2F30-4C9B-8487-7ACFA4FB9EA9}" type="presOf" srcId="{5A2B8C23-B96D-49B8-9144-AE2377158C3C}" destId="{028A9618-E5C2-4971-BF9C-2284A933E598}" srcOrd="1" destOrd="0" presId="urn:microsoft.com/office/officeart/2005/8/layout/list1"/>
    <dgm:cxn modelId="{E7730F2B-B8E4-4647-B7F0-2B526D207DB3}" type="presOf" srcId="{5689ECA2-FBDE-47E0-A862-9FC543BE13AF}" destId="{D4BD13A6-AADA-4E74-826B-D3C27E34FEC6}" srcOrd="1" destOrd="0" presId="urn:microsoft.com/office/officeart/2005/8/layout/list1"/>
    <dgm:cxn modelId="{1A13B363-F66F-47CB-96C2-03B72E1843C7}" srcId="{BA181576-400A-4856-9D8C-E0B869AFA0AF}" destId="{BD4EA9CD-CCD1-4FF1-92C7-131A33BF90A0}" srcOrd="0" destOrd="0" parTransId="{E6EE87EF-1B86-440D-BCC3-7A8EB9B6EF20}" sibTransId="{2ADF1548-A226-44D8-961C-157401335A85}"/>
    <dgm:cxn modelId="{7C34586E-D604-4AB0-BBC4-0B333709FE57}" type="presOf" srcId="{5A2B8C23-B96D-49B8-9144-AE2377158C3C}" destId="{47F58CCD-4061-494A-9B26-21225DF1F82B}" srcOrd="0" destOrd="0" presId="urn:microsoft.com/office/officeart/2005/8/layout/list1"/>
    <dgm:cxn modelId="{DA30D782-6091-4881-BC61-5E1E53FFA7D7}" type="presOf" srcId="{BA181576-400A-4856-9D8C-E0B869AFA0AF}" destId="{BE920D0B-CE8D-47E2-B454-73B629A89E6B}" srcOrd="0" destOrd="0" presId="urn:microsoft.com/office/officeart/2005/8/layout/list1"/>
    <dgm:cxn modelId="{022C4B94-6E89-4B19-9C5C-DD657A67ED31}" srcId="{375B5EF4-E869-4CB2-80E2-7BAD39E63B8A}" destId="{5A2B8C23-B96D-49B8-9144-AE2377158C3C}" srcOrd="0" destOrd="0" parTransId="{72BE418D-6CB7-4B9A-8669-8AF7EBDD9BBD}" sibTransId="{D2AC996D-C878-4594-8C8C-434103AE4283}"/>
    <dgm:cxn modelId="{49ED71B2-1510-42D9-B008-FCA61029A0AF}" type="presOf" srcId="{5689ECA2-FBDE-47E0-A862-9FC543BE13AF}" destId="{3CE4F74F-305B-4C31-B99B-E9CD8402A741}" srcOrd="0" destOrd="0" presId="urn:microsoft.com/office/officeart/2005/8/layout/list1"/>
    <dgm:cxn modelId="{BE19C9BD-25D1-4531-8082-14D69898E510}" type="presOf" srcId="{BD4EA9CD-CCD1-4FF1-92C7-131A33BF90A0}" destId="{6BC099F3-54AA-4758-A224-D03DA5A1A139}" srcOrd="0" destOrd="0" presId="urn:microsoft.com/office/officeart/2005/8/layout/list1"/>
    <dgm:cxn modelId="{56AED5D9-2D63-4E5C-B785-616BF8BC5E83}" type="presOf" srcId="{BA181576-400A-4856-9D8C-E0B869AFA0AF}" destId="{1E935532-5173-48DD-B850-E5DE6DC57253}" srcOrd="1" destOrd="0" presId="urn:microsoft.com/office/officeart/2005/8/layout/list1"/>
    <dgm:cxn modelId="{3D34BDDD-794D-46F0-88CE-A55C8043305B}" srcId="{375B5EF4-E869-4CB2-80E2-7BAD39E63B8A}" destId="{BA181576-400A-4856-9D8C-E0B869AFA0AF}" srcOrd="1" destOrd="0" parTransId="{179CAA5E-84F1-40F5-AD0E-5D1B031354CF}" sibTransId="{A62B30FD-CD93-46E9-9F94-5A433603014B}"/>
    <dgm:cxn modelId="{29A2ACEE-79C3-4609-B62C-209135E31D11}" type="presOf" srcId="{375B5EF4-E869-4CB2-80E2-7BAD39E63B8A}" destId="{ABDD087C-0183-43E2-A7BA-A75FD0BC2A92}" srcOrd="0" destOrd="0" presId="urn:microsoft.com/office/officeart/2005/8/layout/list1"/>
    <dgm:cxn modelId="{D73233E5-7AA4-491E-A793-C3E555745CB5}" type="presParOf" srcId="{ABDD087C-0183-43E2-A7BA-A75FD0BC2A92}" destId="{BFE1CEB0-7ECC-4AC2-A1A6-AFB08D4BBB49}" srcOrd="0" destOrd="0" presId="urn:microsoft.com/office/officeart/2005/8/layout/list1"/>
    <dgm:cxn modelId="{657B725C-1633-4AB3-9744-CBF3CB663FC6}" type="presParOf" srcId="{BFE1CEB0-7ECC-4AC2-A1A6-AFB08D4BBB49}" destId="{47F58CCD-4061-494A-9B26-21225DF1F82B}" srcOrd="0" destOrd="0" presId="urn:microsoft.com/office/officeart/2005/8/layout/list1"/>
    <dgm:cxn modelId="{F147BB79-5CEB-47B0-A075-E211808C1C92}" type="presParOf" srcId="{BFE1CEB0-7ECC-4AC2-A1A6-AFB08D4BBB49}" destId="{028A9618-E5C2-4971-BF9C-2284A933E598}" srcOrd="1" destOrd="0" presId="urn:microsoft.com/office/officeart/2005/8/layout/list1"/>
    <dgm:cxn modelId="{8D46E76F-90CC-4536-8B76-7F68A6F78249}" type="presParOf" srcId="{ABDD087C-0183-43E2-A7BA-A75FD0BC2A92}" destId="{12C76F3E-51BB-40C3-B87E-D2A610B75108}" srcOrd="1" destOrd="0" presId="urn:microsoft.com/office/officeart/2005/8/layout/list1"/>
    <dgm:cxn modelId="{B0FB3ECB-ECB5-40DF-AA0F-0C5B93497F48}" type="presParOf" srcId="{ABDD087C-0183-43E2-A7BA-A75FD0BC2A92}" destId="{380ADB9F-B21B-4D4B-B46C-B0E84B4B5669}" srcOrd="2" destOrd="0" presId="urn:microsoft.com/office/officeart/2005/8/layout/list1"/>
    <dgm:cxn modelId="{55EEF7EE-B100-425C-A550-086079DF90B0}" type="presParOf" srcId="{ABDD087C-0183-43E2-A7BA-A75FD0BC2A92}" destId="{BB2AC581-5F6C-450C-8D2B-9EADD5870C6B}" srcOrd="3" destOrd="0" presId="urn:microsoft.com/office/officeart/2005/8/layout/list1"/>
    <dgm:cxn modelId="{E20586EF-0B7F-4B9C-BCA7-84273C7B3057}" type="presParOf" srcId="{ABDD087C-0183-43E2-A7BA-A75FD0BC2A92}" destId="{8CFA497A-8894-4BA1-8E03-C726D7C8441B}" srcOrd="4" destOrd="0" presId="urn:microsoft.com/office/officeart/2005/8/layout/list1"/>
    <dgm:cxn modelId="{6552407C-3B33-4F1D-A914-77EBF5142C63}" type="presParOf" srcId="{8CFA497A-8894-4BA1-8E03-C726D7C8441B}" destId="{BE920D0B-CE8D-47E2-B454-73B629A89E6B}" srcOrd="0" destOrd="0" presId="urn:microsoft.com/office/officeart/2005/8/layout/list1"/>
    <dgm:cxn modelId="{9B9B657B-580F-49B2-B9BE-5849F285764B}" type="presParOf" srcId="{8CFA497A-8894-4BA1-8E03-C726D7C8441B}" destId="{1E935532-5173-48DD-B850-E5DE6DC57253}" srcOrd="1" destOrd="0" presId="urn:microsoft.com/office/officeart/2005/8/layout/list1"/>
    <dgm:cxn modelId="{4B71E3D1-7F76-466E-AF8D-B1E3956A0ABD}" type="presParOf" srcId="{ABDD087C-0183-43E2-A7BA-A75FD0BC2A92}" destId="{62D12FEC-4602-452F-9884-B1CB6297A1E2}" srcOrd="5" destOrd="0" presId="urn:microsoft.com/office/officeart/2005/8/layout/list1"/>
    <dgm:cxn modelId="{7DDE0C0B-0BC7-4C07-AFB1-9C076310B89B}" type="presParOf" srcId="{ABDD087C-0183-43E2-A7BA-A75FD0BC2A92}" destId="{6BC099F3-54AA-4758-A224-D03DA5A1A139}" srcOrd="6" destOrd="0" presId="urn:microsoft.com/office/officeart/2005/8/layout/list1"/>
    <dgm:cxn modelId="{B2AAAF27-767D-4A31-AED9-3F4D4EAA6439}" type="presParOf" srcId="{ABDD087C-0183-43E2-A7BA-A75FD0BC2A92}" destId="{B33E6D19-8A21-4BD0-AFC2-8C55EE42B271}" srcOrd="7" destOrd="0" presId="urn:microsoft.com/office/officeart/2005/8/layout/list1"/>
    <dgm:cxn modelId="{4DFAF07D-B037-4C6A-BF3B-6369D6BCA8D4}" type="presParOf" srcId="{ABDD087C-0183-43E2-A7BA-A75FD0BC2A92}" destId="{6C15EC85-6270-41D9-93D4-594F0EEE3029}" srcOrd="8" destOrd="0" presId="urn:microsoft.com/office/officeart/2005/8/layout/list1"/>
    <dgm:cxn modelId="{5F9BA4F8-F506-483E-B051-A25318DC770F}" type="presParOf" srcId="{6C15EC85-6270-41D9-93D4-594F0EEE3029}" destId="{3CE4F74F-305B-4C31-B99B-E9CD8402A741}" srcOrd="0" destOrd="0" presId="urn:microsoft.com/office/officeart/2005/8/layout/list1"/>
    <dgm:cxn modelId="{1B311571-BD90-4C0C-8C22-D1A331E2F605}" type="presParOf" srcId="{6C15EC85-6270-41D9-93D4-594F0EEE3029}" destId="{D4BD13A6-AADA-4E74-826B-D3C27E34FEC6}" srcOrd="1" destOrd="0" presId="urn:microsoft.com/office/officeart/2005/8/layout/list1"/>
    <dgm:cxn modelId="{B3E6981A-8527-4943-9FD1-5ECA609026E8}" type="presParOf" srcId="{ABDD087C-0183-43E2-A7BA-A75FD0BC2A92}" destId="{0E961F88-810D-46BC-8FDE-7234F617F649}" srcOrd="9" destOrd="0" presId="urn:microsoft.com/office/officeart/2005/8/layout/list1"/>
    <dgm:cxn modelId="{EBCF0360-9096-4337-BD9F-DFD0694870E8}" type="presParOf" srcId="{ABDD087C-0183-43E2-A7BA-A75FD0BC2A92}" destId="{FD8E5852-EDC5-448E-96A7-0510345357A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9FA4858-A8B6-44C2-B28E-FECBE4341E8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1B3A6DF-32B2-4AEB-91A2-AB470E190803}">
      <dgm:prSet/>
      <dgm:spPr/>
      <dgm:t>
        <a:bodyPr/>
        <a:lstStyle/>
        <a:p>
          <a:r>
            <a:rPr lang="en-US"/>
            <a:t>Foo();  </a:t>
          </a:r>
          <a:r>
            <a:rPr lang="zh-CN"/>
            <a:t>相当于 </a:t>
          </a:r>
          <a:r>
            <a:rPr lang="en-US"/>
            <a:t>Foo(23); </a:t>
          </a:r>
          <a:r>
            <a:rPr lang="zh-CN"/>
            <a:t>编译器在调用方把</a:t>
          </a:r>
          <a:r>
            <a:rPr lang="en-US"/>
            <a:t>23</a:t>
          </a:r>
          <a:r>
            <a:rPr lang="zh-CN"/>
            <a:t>写死进去</a:t>
          </a:r>
          <a:endParaRPr lang="en-US"/>
        </a:p>
      </dgm:t>
    </dgm:pt>
    <dgm:pt modelId="{4D84DDE1-5719-414A-9A8C-3BC85ACF81EC}" type="parTrans" cxnId="{0A99CB35-909C-4C8B-9403-270657008C37}">
      <dgm:prSet/>
      <dgm:spPr/>
      <dgm:t>
        <a:bodyPr/>
        <a:lstStyle/>
        <a:p>
          <a:endParaRPr lang="en-US"/>
        </a:p>
      </dgm:t>
    </dgm:pt>
    <dgm:pt modelId="{41CD2FE2-8651-4072-8314-7BB0E1D59CD4}" type="sibTrans" cxnId="{0A99CB35-909C-4C8B-9403-270657008C37}">
      <dgm:prSet/>
      <dgm:spPr/>
      <dgm:t>
        <a:bodyPr/>
        <a:lstStyle/>
        <a:p>
          <a:endParaRPr lang="en-US"/>
        </a:p>
      </dgm:t>
    </dgm:pt>
    <dgm:pt modelId="{B3DC1409-B8C4-49B3-9327-2DC776810A58}">
      <dgm:prSet/>
      <dgm:spPr/>
      <dgm:t>
        <a:bodyPr/>
        <a:lstStyle/>
        <a:p>
          <a:r>
            <a:rPr lang="zh-CN"/>
            <a:t>往</a:t>
          </a:r>
          <a:r>
            <a:rPr lang="en-US"/>
            <a:t>public</a:t>
          </a:r>
          <a:r>
            <a:rPr lang="zh-CN"/>
            <a:t>方法里添加可选参数，若该方法被其它</a:t>
          </a:r>
          <a:r>
            <a:rPr lang="en-US"/>
            <a:t>Assembly</a:t>
          </a:r>
          <a:r>
            <a:rPr lang="zh-CN"/>
            <a:t>调用，那么两个</a:t>
          </a:r>
          <a:r>
            <a:rPr lang="en-US"/>
            <a:t>Assemblies</a:t>
          </a:r>
          <a:r>
            <a:rPr lang="zh-CN"/>
            <a:t>都需要重新编译，就和添加了一个必填参数是一样的</a:t>
          </a:r>
          <a:endParaRPr lang="en-US"/>
        </a:p>
      </dgm:t>
    </dgm:pt>
    <dgm:pt modelId="{F67B2B0E-F912-4778-9538-A683F3B464B2}" type="parTrans" cxnId="{0E821208-D870-44C1-BE39-446482900885}">
      <dgm:prSet/>
      <dgm:spPr/>
      <dgm:t>
        <a:bodyPr/>
        <a:lstStyle/>
        <a:p>
          <a:endParaRPr lang="en-US"/>
        </a:p>
      </dgm:t>
    </dgm:pt>
    <dgm:pt modelId="{3D6E69F9-98C5-4B3B-AD32-7590F600B047}" type="sibTrans" cxnId="{0E821208-D870-44C1-BE39-446482900885}">
      <dgm:prSet/>
      <dgm:spPr/>
      <dgm:t>
        <a:bodyPr/>
        <a:lstStyle/>
        <a:p>
          <a:endParaRPr lang="en-US"/>
        </a:p>
      </dgm:t>
    </dgm:pt>
    <dgm:pt modelId="{1232CAAD-2A6F-47DC-846D-C42BBAA9344F}">
      <dgm:prSet/>
      <dgm:spPr/>
      <dgm:t>
        <a:bodyPr/>
        <a:lstStyle/>
        <a:p>
          <a:r>
            <a:rPr lang="zh-CN"/>
            <a:t>可选参数的默认值必须是常量表达式或拥有无参构造函数的值类型</a:t>
          </a:r>
          <a:endParaRPr lang="en-US"/>
        </a:p>
      </dgm:t>
    </dgm:pt>
    <dgm:pt modelId="{31F7D985-4C98-46F7-8F99-93E4FD53A72A}" type="parTrans" cxnId="{C56DBD1D-F8F6-4270-B2A3-7E8E0F807352}">
      <dgm:prSet/>
      <dgm:spPr/>
      <dgm:t>
        <a:bodyPr/>
        <a:lstStyle/>
        <a:p>
          <a:endParaRPr lang="en-US"/>
        </a:p>
      </dgm:t>
    </dgm:pt>
    <dgm:pt modelId="{F0D286D7-E782-4D30-A17F-CD84E726A297}" type="sibTrans" cxnId="{C56DBD1D-F8F6-4270-B2A3-7E8E0F807352}">
      <dgm:prSet/>
      <dgm:spPr/>
      <dgm:t>
        <a:bodyPr/>
        <a:lstStyle/>
        <a:p>
          <a:endParaRPr lang="en-US"/>
        </a:p>
      </dgm:t>
    </dgm:pt>
    <dgm:pt modelId="{BA57E888-C642-4605-B188-12328EC5E002}">
      <dgm:prSet/>
      <dgm:spPr/>
      <dgm:t>
        <a:bodyPr/>
        <a:lstStyle/>
        <a:p>
          <a:r>
            <a:rPr lang="zh-CN"/>
            <a:t>可选参数不可以使用</a:t>
          </a:r>
          <a:r>
            <a:rPr lang="en-US"/>
            <a:t>ref </a:t>
          </a:r>
          <a:r>
            <a:rPr lang="zh-CN"/>
            <a:t>和 </a:t>
          </a:r>
          <a:r>
            <a:rPr lang="en-US"/>
            <a:t>out</a:t>
          </a:r>
        </a:p>
      </dgm:t>
    </dgm:pt>
    <dgm:pt modelId="{0F6D3C5B-C0F5-4DE4-9EC9-10F4ED3A28C2}" type="parTrans" cxnId="{AE0B4A1C-97D2-43B7-9253-506DDE5B3D5E}">
      <dgm:prSet/>
      <dgm:spPr/>
      <dgm:t>
        <a:bodyPr/>
        <a:lstStyle/>
        <a:p>
          <a:endParaRPr lang="en-US"/>
        </a:p>
      </dgm:t>
    </dgm:pt>
    <dgm:pt modelId="{5C1754AA-0D61-4EC9-A000-359CFC704921}" type="sibTrans" cxnId="{AE0B4A1C-97D2-43B7-9253-506DDE5B3D5E}">
      <dgm:prSet/>
      <dgm:spPr/>
      <dgm:t>
        <a:bodyPr/>
        <a:lstStyle/>
        <a:p>
          <a:endParaRPr lang="en-US"/>
        </a:p>
      </dgm:t>
    </dgm:pt>
    <dgm:pt modelId="{C10A46BD-529C-4CE7-9759-F548C1D0AA19}" type="pres">
      <dgm:prSet presAssocID="{F9FA4858-A8B6-44C2-B28E-FECBE4341E85}" presName="linear" presStyleCnt="0">
        <dgm:presLayoutVars>
          <dgm:animLvl val="lvl"/>
          <dgm:resizeHandles val="exact"/>
        </dgm:presLayoutVars>
      </dgm:prSet>
      <dgm:spPr/>
    </dgm:pt>
    <dgm:pt modelId="{431D299E-E605-497C-8B1B-6DF9EDA18A2E}" type="pres">
      <dgm:prSet presAssocID="{61B3A6DF-32B2-4AEB-91A2-AB470E19080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A251D47-7A5E-41BC-A13C-25E1251EB08F}" type="pres">
      <dgm:prSet presAssocID="{41CD2FE2-8651-4072-8314-7BB0E1D59CD4}" presName="spacer" presStyleCnt="0"/>
      <dgm:spPr/>
    </dgm:pt>
    <dgm:pt modelId="{54FA389B-8CD0-40B6-B193-609869C07DE2}" type="pres">
      <dgm:prSet presAssocID="{B3DC1409-B8C4-49B3-9327-2DC776810A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43DAC54-33C0-476F-9CC0-1A23EB0BFC76}" type="pres">
      <dgm:prSet presAssocID="{3D6E69F9-98C5-4B3B-AD32-7590F600B047}" presName="spacer" presStyleCnt="0"/>
      <dgm:spPr/>
    </dgm:pt>
    <dgm:pt modelId="{7D0FB765-901E-4270-8FBF-6EAE15D659F5}" type="pres">
      <dgm:prSet presAssocID="{1232CAAD-2A6F-47DC-846D-C42BBAA9344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2EE0136-CE67-4FAB-9F20-E7D2503D1D93}" type="pres">
      <dgm:prSet presAssocID="{F0D286D7-E782-4D30-A17F-CD84E726A297}" presName="spacer" presStyleCnt="0"/>
      <dgm:spPr/>
    </dgm:pt>
    <dgm:pt modelId="{A8D414D7-B9B8-4793-BB69-AF66DAB190B7}" type="pres">
      <dgm:prSet presAssocID="{BA57E888-C642-4605-B188-12328EC5E00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E821208-D870-44C1-BE39-446482900885}" srcId="{F9FA4858-A8B6-44C2-B28E-FECBE4341E85}" destId="{B3DC1409-B8C4-49B3-9327-2DC776810A58}" srcOrd="1" destOrd="0" parTransId="{F67B2B0E-F912-4778-9538-A683F3B464B2}" sibTransId="{3D6E69F9-98C5-4B3B-AD32-7590F600B047}"/>
    <dgm:cxn modelId="{AE0B4A1C-97D2-43B7-9253-506DDE5B3D5E}" srcId="{F9FA4858-A8B6-44C2-B28E-FECBE4341E85}" destId="{BA57E888-C642-4605-B188-12328EC5E002}" srcOrd="3" destOrd="0" parTransId="{0F6D3C5B-C0F5-4DE4-9EC9-10F4ED3A28C2}" sibTransId="{5C1754AA-0D61-4EC9-A000-359CFC704921}"/>
    <dgm:cxn modelId="{C56DBD1D-F8F6-4270-B2A3-7E8E0F807352}" srcId="{F9FA4858-A8B6-44C2-B28E-FECBE4341E85}" destId="{1232CAAD-2A6F-47DC-846D-C42BBAA9344F}" srcOrd="2" destOrd="0" parTransId="{31F7D985-4C98-46F7-8F99-93E4FD53A72A}" sibTransId="{F0D286D7-E782-4D30-A17F-CD84E726A297}"/>
    <dgm:cxn modelId="{A0DAD620-B4E2-41D3-917F-CA57F0363ACC}" type="presOf" srcId="{F9FA4858-A8B6-44C2-B28E-FECBE4341E85}" destId="{C10A46BD-529C-4CE7-9759-F548C1D0AA19}" srcOrd="0" destOrd="0" presId="urn:microsoft.com/office/officeart/2005/8/layout/vList2"/>
    <dgm:cxn modelId="{0A99CB35-909C-4C8B-9403-270657008C37}" srcId="{F9FA4858-A8B6-44C2-B28E-FECBE4341E85}" destId="{61B3A6DF-32B2-4AEB-91A2-AB470E190803}" srcOrd="0" destOrd="0" parTransId="{4D84DDE1-5719-414A-9A8C-3BC85ACF81EC}" sibTransId="{41CD2FE2-8651-4072-8314-7BB0E1D59CD4}"/>
    <dgm:cxn modelId="{03FAC63D-B6DA-48F8-BA2C-4C24E38469E9}" type="presOf" srcId="{61B3A6DF-32B2-4AEB-91A2-AB470E190803}" destId="{431D299E-E605-497C-8B1B-6DF9EDA18A2E}" srcOrd="0" destOrd="0" presId="urn:microsoft.com/office/officeart/2005/8/layout/vList2"/>
    <dgm:cxn modelId="{8A2AFD60-E41A-4CE1-858A-BCA380698AD2}" type="presOf" srcId="{BA57E888-C642-4605-B188-12328EC5E002}" destId="{A8D414D7-B9B8-4793-BB69-AF66DAB190B7}" srcOrd="0" destOrd="0" presId="urn:microsoft.com/office/officeart/2005/8/layout/vList2"/>
    <dgm:cxn modelId="{3DAAB057-5E41-49E3-A444-9CE072E64BC4}" type="presOf" srcId="{B3DC1409-B8C4-49B3-9327-2DC776810A58}" destId="{54FA389B-8CD0-40B6-B193-609869C07DE2}" srcOrd="0" destOrd="0" presId="urn:microsoft.com/office/officeart/2005/8/layout/vList2"/>
    <dgm:cxn modelId="{3EA725B0-2A7B-447D-9160-550674619869}" type="presOf" srcId="{1232CAAD-2A6F-47DC-846D-C42BBAA9344F}" destId="{7D0FB765-901E-4270-8FBF-6EAE15D659F5}" srcOrd="0" destOrd="0" presId="urn:microsoft.com/office/officeart/2005/8/layout/vList2"/>
    <dgm:cxn modelId="{B432B192-1815-4926-9FB0-B1C7DDD761EA}" type="presParOf" srcId="{C10A46BD-529C-4CE7-9759-F548C1D0AA19}" destId="{431D299E-E605-497C-8B1B-6DF9EDA18A2E}" srcOrd="0" destOrd="0" presId="urn:microsoft.com/office/officeart/2005/8/layout/vList2"/>
    <dgm:cxn modelId="{EC4CC010-CBB6-4049-BB25-3F24E8900B9A}" type="presParOf" srcId="{C10A46BD-529C-4CE7-9759-F548C1D0AA19}" destId="{4A251D47-7A5E-41BC-A13C-25E1251EB08F}" srcOrd="1" destOrd="0" presId="urn:microsoft.com/office/officeart/2005/8/layout/vList2"/>
    <dgm:cxn modelId="{C228E5CF-B3F7-4C88-9037-74A2EF387FD6}" type="presParOf" srcId="{C10A46BD-529C-4CE7-9759-F548C1D0AA19}" destId="{54FA389B-8CD0-40B6-B193-609869C07DE2}" srcOrd="2" destOrd="0" presId="urn:microsoft.com/office/officeart/2005/8/layout/vList2"/>
    <dgm:cxn modelId="{6DDA2DE0-C9A7-43E2-9A2C-42A5D9005F51}" type="presParOf" srcId="{C10A46BD-529C-4CE7-9759-F548C1D0AA19}" destId="{943DAC54-33C0-476F-9CC0-1A23EB0BFC76}" srcOrd="3" destOrd="0" presId="urn:microsoft.com/office/officeart/2005/8/layout/vList2"/>
    <dgm:cxn modelId="{11FC14FD-0456-4FFC-B97D-5F145370438E}" type="presParOf" srcId="{C10A46BD-529C-4CE7-9759-F548C1D0AA19}" destId="{7D0FB765-901E-4270-8FBF-6EAE15D659F5}" srcOrd="4" destOrd="0" presId="urn:microsoft.com/office/officeart/2005/8/layout/vList2"/>
    <dgm:cxn modelId="{F2DE8E9F-585D-4E15-BDAF-FCB1F18D7736}" type="presParOf" srcId="{C10A46BD-529C-4CE7-9759-F548C1D0AA19}" destId="{A2EE0136-CE67-4FAB-9F20-E7D2503D1D93}" srcOrd="5" destOrd="0" presId="urn:microsoft.com/office/officeart/2005/8/layout/vList2"/>
    <dgm:cxn modelId="{8D1DD965-D10C-41CA-9D28-669FA01DEF05}" type="presParOf" srcId="{C10A46BD-529C-4CE7-9759-F548C1D0AA19}" destId="{A8D414D7-B9B8-4793-BB69-AF66DAB190B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D60461F-3D4E-453C-B35B-D3AD57DD7ED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38C24B8-9D83-4F37-A5C6-524CC72151CC}">
      <dgm:prSet/>
      <dgm:spPr/>
      <dgm:t>
        <a:bodyPr/>
        <a:lstStyle/>
        <a:p>
          <a:r>
            <a:rPr lang="zh-CN"/>
            <a:t>必填参数必须在可选参数前面（方法声明时和方法调用时）。</a:t>
          </a:r>
          <a:endParaRPr lang="en-US"/>
        </a:p>
      </dgm:t>
    </dgm:pt>
    <dgm:pt modelId="{BD45AE11-BC46-4E1F-87F8-E0C62C62F457}" type="parTrans" cxnId="{41221F10-228F-49B5-B0F0-89E6184BBE1C}">
      <dgm:prSet/>
      <dgm:spPr/>
      <dgm:t>
        <a:bodyPr/>
        <a:lstStyle/>
        <a:p>
          <a:endParaRPr lang="en-US"/>
        </a:p>
      </dgm:t>
    </dgm:pt>
    <dgm:pt modelId="{22A40BB7-EDD8-4CF3-AF7A-B0FF3371355D}" type="sibTrans" cxnId="{41221F10-228F-49B5-B0F0-89E6184BBE1C}">
      <dgm:prSet/>
      <dgm:spPr/>
      <dgm:t>
        <a:bodyPr/>
        <a:lstStyle/>
        <a:p>
          <a:endParaRPr lang="en-US"/>
        </a:p>
      </dgm:t>
    </dgm:pt>
    <dgm:pt modelId="{54AD1E29-E0F8-4581-98C6-F669F62BE931}">
      <dgm:prSet/>
      <dgm:spPr/>
      <dgm:t>
        <a:bodyPr/>
        <a:lstStyle/>
        <a:p>
          <a:r>
            <a:rPr lang="zh-CN"/>
            <a:t>例外是：</a:t>
          </a:r>
          <a:r>
            <a:rPr lang="en-US"/>
            <a:t>params </a:t>
          </a:r>
          <a:r>
            <a:rPr lang="zh-CN"/>
            <a:t>的参数仍然放在最后边。</a:t>
          </a:r>
          <a:endParaRPr lang="en-US"/>
        </a:p>
      </dgm:t>
    </dgm:pt>
    <dgm:pt modelId="{CDB807BF-1639-4F5D-A0F0-4F7AB18B4769}" type="parTrans" cxnId="{ADDDE8FB-EFE9-4E61-8A92-0304BD454532}">
      <dgm:prSet/>
      <dgm:spPr/>
      <dgm:t>
        <a:bodyPr/>
        <a:lstStyle/>
        <a:p>
          <a:endParaRPr lang="en-US"/>
        </a:p>
      </dgm:t>
    </dgm:pt>
    <dgm:pt modelId="{A4A181B7-914A-465A-8E6E-00D803E5D473}" type="sibTrans" cxnId="{ADDDE8FB-EFE9-4E61-8A92-0304BD454532}">
      <dgm:prSet/>
      <dgm:spPr/>
      <dgm:t>
        <a:bodyPr/>
        <a:lstStyle/>
        <a:p>
          <a:endParaRPr lang="en-US"/>
        </a:p>
      </dgm:t>
    </dgm:pt>
    <dgm:pt modelId="{84E8EDB8-435B-4CE6-8EDB-AB36FEA2B706}" type="pres">
      <dgm:prSet presAssocID="{0D60461F-3D4E-453C-B35B-D3AD57DD7ED7}" presName="linear" presStyleCnt="0">
        <dgm:presLayoutVars>
          <dgm:animLvl val="lvl"/>
          <dgm:resizeHandles val="exact"/>
        </dgm:presLayoutVars>
      </dgm:prSet>
      <dgm:spPr/>
    </dgm:pt>
    <dgm:pt modelId="{40CF6567-2454-41CD-8680-A56DD2B45C1D}" type="pres">
      <dgm:prSet presAssocID="{238C24B8-9D83-4F37-A5C6-524CC72151C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A379A1B-8B0B-4EA2-9E79-ADD08EC0A31B}" type="pres">
      <dgm:prSet presAssocID="{22A40BB7-EDD8-4CF3-AF7A-B0FF3371355D}" presName="spacer" presStyleCnt="0"/>
      <dgm:spPr/>
    </dgm:pt>
    <dgm:pt modelId="{618B3E0B-4A5F-4605-B23E-9967A7B26937}" type="pres">
      <dgm:prSet presAssocID="{54AD1E29-E0F8-4581-98C6-F669F62BE93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1221F10-228F-49B5-B0F0-89E6184BBE1C}" srcId="{0D60461F-3D4E-453C-B35B-D3AD57DD7ED7}" destId="{238C24B8-9D83-4F37-A5C6-524CC72151CC}" srcOrd="0" destOrd="0" parTransId="{BD45AE11-BC46-4E1F-87F8-E0C62C62F457}" sibTransId="{22A40BB7-EDD8-4CF3-AF7A-B0FF3371355D}"/>
    <dgm:cxn modelId="{2AD9443B-116C-4305-A662-E7F1F10BFE94}" type="presOf" srcId="{238C24B8-9D83-4F37-A5C6-524CC72151CC}" destId="{40CF6567-2454-41CD-8680-A56DD2B45C1D}" srcOrd="0" destOrd="0" presId="urn:microsoft.com/office/officeart/2005/8/layout/vList2"/>
    <dgm:cxn modelId="{450B8D61-46FC-4CF8-A62B-3D04C70CE91D}" type="presOf" srcId="{0D60461F-3D4E-453C-B35B-D3AD57DD7ED7}" destId="{84E8EDB8-435B-4CE6-8EDB-AB36FEA2B706}" srcOrd="0" destOrd="0" presId="urn:microsoft.com/office/officeart/2005/8/layout/vList2"/>
    <dgm:cxn modelId="{F22D264F-F262-42AF-81B7-1B1DE728B181}" type="presOf" srcId="{54AD1E29-E0F8-4581-98C6-F669F62BE931}" destId="{618B3E0B-4A5F-4605-B23E-9967A7B26937}" srcOrd="0" destOrd="0" presId="urn:microsoft.com/office/officeart/2005/8/layout/vList2"/>
    <dgm:cxn modelId="{ADDDE8FB-EFE9-4E61-8A92-0304BD454532}" srcId="{0D60461F-3D4E-453C-B35B-D3AD57DD7ED7}" destId="{54AD1E29-E0F8-4581-98C6-F669F62BE931}" srcOrd="1" destOrd="0" parTransId="{CDB807BF-1639-4F5D-A0F0-4F7AB18B4769}" sibTransId="{A4A181B7-914A-465A-8E6E-00D803E5D473}"/>
    <dgm:cxn modelId="{5B67D3E6-46B8-4472-806A-9763E0D890CE}" type="presParOf" srcId="{84E8EDB8-435B-4CE6-8EDB-AB36FEA2B706}" destId="{40CF6567-2454-41CD-8680-A56DD2B45C1D}" srcOrd="0" destOrd="0" presId="urn:microsoft.com/office/officeart/2005/8/layout/vList2"/>
    <dgm:cxn modelId="{67D8D463-4245-41CF-AB60-3B338207F4D8}" type="presParOf" srcId="{84E8EDB8-435B-4CE6-8EDB-AB36FEA2B706}" destId="{FA379A1B-8B0B-4EA2-9E79-ADD08EC0A31B}" srcOrd="1" destOrd="0" presId="urn:microsoft.com/office/officeart/2005/8/layout/vList2"/>
    <dgm:cxn modelId="{A2568854-B80A-4C6A-AC2B-C33D5C936B8D}" type="presParOf" srcId="{84E8EDB8-435B-4CE6-8EDB-AB36FEA2B706}" destId="{618B3E0B-4A5F-4605-B23E-9967A7B2693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219ADF2-8E23-415F-A767-B9F549BFDFBB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68A979D-5E96-4417-8BFF-352E5048C2FB}">
      <dgm:prSet/>
      <dgm:spPr/>
      <dgm:t>
        <a:bodyPr/>
        <a:lstStyle/>
        <a:p>
          <a:r>
            <a:rPr lang="zh-CN"/>
            <a:t>可以不按位置来区别</a:t>
          </a:r>
          <a:r>
            <a:rPr lang="en-US"/>
            <a:t>arguments</a:t>
          </a:r>
        </a:p>
      </dgm:t>
    </dgm:pt>
    <dgm:pt modelId="{3CD1E39C-6B1B-44A7-96C5-C9A477118F5B}" type="parTrans" cxnId="{4E36E89A-4E2A-4D35-A606-690523FE98C2}">
      <dgm:prSet/>
      <dgm:spPr/>
      <dgm:t>
        <a:bodyPr/>
        <a:lstStyle/>
        <a:p>
          <a:endParaRPr lang="en-US"/>
        </a:p>
      </dgm:t>
    </dgm:pt>
    <dgm:pt modelId="{56B09812-EFAC-4202-9383-28F4070F17CA}" type="sibTrans" cxnId="{4E36E89A-4E2A-4D35-A606-690523FE98C2}">
      <dgm:prSet/>
      <dgm:spPr/>
      <dgm:t>
        <a:bodyPr/>
        <a:lstStyle/>
        <a:p>
          <a:endParaRPr lang="en-US"/>
        </a:p>
      </dgm:t>
    </dgm:pt>
    <dgm:pt modelId="{89D780F8-7F40-490C-86C6-F14511F4DD2F}">
      <dgm:prSet/>
      <dgm:spPr/>
      <dgm:t>
        <a:bodyPr/>
        <a:lstStyle/>
        <a:p>
          <a:r>
            <a:rPr lang="zh-CN"/>
            <a:t>使用名称来定位</a:t>
          </a:r>
          <a:r>
            <a:rPr lang="en-US"/>
            <a:t>arguments</a:t>
          </a:r>
        </a:p>
      </dgm:t>
    </dgm:pt>
    <dgm:pt modelId="{406C81D2-A206-4B8E-BE8B-DB633FBCA3C8}" type="parTrans" cxnId="{3B66FCB0-A673-4E70-8380-22AEE57A202B}">
      <dgm:prSet/>
      <dgm:spPr/>
      <dgm:t>
        <a:bodyPr/>
        <a:lstStyle/>
        <a:p>
          <a:endParaRPr lang="en-US"/>
        </a:p>
      </dgm:t>
    </dgm:pt>
    <dgm:pt modelId="{E50FEB39-083C-4CF9-8B0E-2B31AFC85726}" type="sibTrans" cxnId="{3B66FCB0-A673-4E70-8380-22AEE57A202B}">
      <dgm:prSet/>
      <dgm:spPr/>
      <dgm:t>
        <a:bodyPr/>
        <a:lstStyle/>
        <a:p>
          <a:endParaRPr lang="en-US"/>
        </a:p>
      </dgm:t>
    </dgm:pt>
    <dgm:pt modelId="{B05E92D7-CB71-4CDD-8D49-FA7766EC1E44}">
      <dgm:prSet/>
      <dgm:spPr/>
      <dgm:t>
        <a:bodyPr/>
        <a:lstStyle/>
        <a:p>
          <a:r>
            <a:rPr lang="zh-CN"/>
            <a:t>命名的</a:t>
          </a:r>
          <a:r>
            <a:rPr lang="en-US"/>
            <a:t>arguments</a:t>
          </a:r>
          <a:r>
            <a:rPr lang="zh-CN"/>
            <a:t>可以按任意顺序填写</a:t>
          </a:r>
          <a:endParaRPr lang="en-US"/>
        </a:p>
      </dgm:t>
    </dgm:pt>
    <dgm:pt modelId="{B992054A-B4AC-43DB-9F11-22DE785F46DD}" type="parTrans" cxnId="{C16DC3A0-37C8-4FB5-B31F-071FE22C3820}">
      <dgm:prSet/>
      <dgm:spPr/>
      <dgm:t>
        <a:bodyPr/>
        <a:lstStyle/>
        <a:p>
          <a:endParaRPr lang="en-US"/>
        </a:p>
      </dgm:t>
    </dgm:pt>
    <dgm:pt modelId="{39979385-6D86-4F80-B111-C3B72A76B750}" type="sibTrans" cxnId="{C16DC3A0-37C8-4FB5-B31F-071FE22C3820}">
      <dgm:prSet/>
      <dgm:spPr/>
      <dgm:t>
        <a:bodyPr/>
        <a:lstStyle/>
        <a:p>
          <a:endParaRPr lang="en-US"/>
        </a:p>
      </dgm:t>
    </dgm:pt>
    <dgm:pt modelId="{CB101A79-0C80-4F8B-8FFF-CF495D333CCD}">
      <dgm:prSet/>
      <dgm:spPr/>
      <dgm:t>
        <a:bodyPr/>
        <a:lstStyle/>
        <a:p>
          <a:r>
            <a:rPr lang="en-US"/>
            <a:t>Arguments</a:t>
          </a:r>
          <a:r>
            <a:rPr lang="zh-CN"/>
            <a:t>表达式被计算出的顺序和它们在调用地出现的顺序一致</a:t>
          </a:r>
          <a:endParaRPr lang="en-US"/>
        </a:p>
      </dgm:t>
    </dgm:pt>
    <dgm:pt modelId="{F0B95A04-C987-4412-AC92-79B1BFCB3EED}" type="parTrans" cxnId="{6862E565-13F4-42AE-915A-2EDCEB0E9D8B}">
      <dgm:prSet/>
      <dgm:spPr/>
      <dgm:t>
        <a:bodyPr/>
        <a:lstStyle/>
        <a:p>
          <a:endParaRPr lang="en-US"/>
        </a:p>
      </dgm:t>
    </dgm:pt>
    <dgm:pt modelId="{34F40FDE-F815-4E07-A94B-F968FC5E38D9}" type="sibTrans" cxnId="{6862E565-13F4-42AE-915A-2EDCEB0E9D8B}">
      <dgm:prSet/>
      <dgm:spPr/>
      <dgm:t>
        <a:bodyPr/>
        <a:lstStyle/>
        <a:p>
          <a:endParaRPr lang="en-US"/>
        </a:p>
      </dgm:t>
    </dgm:pt>
    <dgm:pt modelId="{28FBE22B-3B3A-48A3-A246-5B94DE97CB6C}">
      <dgm:prSet/>
      <dgm:spPr/>
      <dgm:t>
        <a:bodyPr/>
        <a:lstStyle/>
        <a:p>
          <a:r>
            <a:rPr lang="zh-CN"/>
            <a:t>可混合使用按位参数和命名参数</a:t>
          </a:r>
          <a:endParaRPr lang="en-US"/>
        </a:p>
      </dgm:t>
    </dgm:pt>
    <dgm:pt modelId="{1F346FD5-16FC-46FE-ACA8-F08EF0B96E24}" type="parTrans" cxnId="{74423DA0-8A9E-4224-9C87-759E75F12AC0}">
      <dgm:prSet/>
      <dgm:spPr/>
      <dgm:t>
        <a:bodyPr/>
        <a:lstStyle/>
        <a:p>
          <a:endParaRPr lang="en-US"/>
        </a:p>
      </dgm:t>
    </dgm:pt>
    <dgm:pt modelId="{F5CDEF93-D479-430E-902A-31D71C9C7F5B}" type="sibTrans" cxnId="{74423DA0-8A9E-4224-9C87-759E75F12AC0}">
      <dgm:prSet/>
      <dgm:spPr/>
      <dgm:t>
        <a:bodyPr/>
        <a:lstStyle/>
        <a:p>
          <a:endParaRPr lang="en-US"/>
        </a:p>
      </dgm:t>
    </dgm:pt>
    <dgm:pt modelId="{9F4BD248-07E4-4D51-B651-DD4D7FFCB55F}">
      <dgm:prSet/>
      <dgm:spPr/>
      <dgm:t>
        <a:bodyPr/>
        <a:lstStyle/>
        <a:p>
          <a:r>
            <a:rPr lang="zh-CN"/>
            <a:t>按位参数必须放在命名参数前</a:t>
          </a:r>
          <a:endParaRPr lang="en-US"/>
        </a:p>
      </dgm:t>
    </dgm:pt>
    <dgm:pt modelId="{654FECE5-AC73-4919-8F0A-DB66F65EAF54}" type="parTrans" cxnId="{55B7E325-4EC3-4CAD-8688-00799CF5EFA6}">
      <dgm:prSet/>
      <dgm:spPr/>
      <dgm:t>
        <a:bodyPr/>
        <a:lstStyle/>
        <a:p>
          <a:endParaRPr lang="en-US"/>
        </a:p>
      </dgm:t>
    </dgm:pt>
    <dgm:pt modelId="{7BB121D5-1A16-43A9-8427-9FB93FF7AF5B}" type="sibTrans" cxnId="{55B7E325-4EC3-4CAD-8688-00799CF5EFA6}">
      <dgm:prSet/>
      <dgm:spPr/>
      <dgm:t>
        <a:bodyPr/>
        <a:lstStyle/>
        <a:p>
          <a:endParaRPr lang="en-US"/>
        </a:p>
      </dgm:t>
    </dgm:pt>
    <dgm:pt modelId="{DA3E52C7-4060-46A8-9C31-26A1033FF637}">
      <dgm:prSet/>
      <dgm:spPr/>
      <dgm:t>
        <a:bodyPr/>
        <a:lstStyle/>
        <a:p>
          <a:r>
            <a:rPr lang="zh-CN"/>
            <a:t>可混合使用可选参数和命名参数</a:t>
          </a:r>
          <a:endParaRPr lang="en-US"/>
        </a:p>
      </dgm:t>
    </dgm:pt>
    <dgm:pt modelId="{DBFF07E7-25C1-49F5-ADD8-F58EF689BD7F}" type="parTrans" cxnId="{4D402137-E659-4008-8AA0-E983634F23CD}">
      <dgm:prSet/>
      <dgm:spPr/>
      <dgm:t>
        <a:bodyPr/>
        <a:lstStyle/>
        <a:p>
          <a:endParaRPr lang="en-US"/>
        </a:p>
      </dgm:t>
    </dgm:pt>
    <dgm:pt modelId="{CA427761-C63D-4E07-A6FC-D70F9222562C}" type="sibTrans" cxnId="{4D402137-E659-4008-8AA0-E983634F23CD}">
      <dgm:prSet/>
      <dgm:spPr/>
      <dgm:t>
        <a:bodyPr/>
        <a:lstStyle/>
        <a:p>
          <a:endParaRPr lang="en-US"/>
        </a:p>
      </dgm:t>
    </dgm:pt>
    <dgm:pt modelId="{28A0178B-E72C-4248-8329-1189CDA929D3}" type="pres">
      <dgm:prSet presAssocID="{2219ADF2-8E23-415F-A767-B9F549BFDFBB}" presName="diagram" presStyleCnt="0">
        <dgm:presLayoutVars>
          <dgm:dir/>
          <dgm:resizeHandles val="exact"/>
        </dgm:presLayoutVars>
      </dgm:prSet>
      <dgm:spPr/>
    </dgm:pt>
    <dgm:pt modelId="{A9CEF6D0-8CF5-4750-8B06-108C38B6D4D9}" type="pres">
      <dgm:prSet presAssocID="{768A979D-5E96-4417-8BFF-352E5048C2FB}" presName="node" presStyleLbl="node1" presStyleIdx="0" presStyleCnt="7">
        <dgm:presLayoutVars>
          <dgm:bulletEnabled val="1"/>
        </dgm:presLayoutVars>
      </dgm:prSet>
      <dgm:spPr/>
    </dgm:pt>
    <dgm:pt modelId="{F7507E7E-D758-4713-8F8F-BB3512B9D001}" type="pres">
      <dgm:prSet presAssocID="{56B09812-EFAC-4202-9383-28F4070F17CA}" presName="sibTrans" presStyleCnt="0"/>
      <dgm:spPr/>
    </dgm:pt>
    <dgm:pt modelId="{214E8BE9-943D-45E6-BE98-EDCD3A428DCF}" type="pres">
      <dgm:prSet presAssocID="{89D780F8-7F40-490C-86C6-F14511F4DD2F}" presName="node" presStyleLbl="node1" presStyleIdx="1" presStyleCnt="7">
        <dgm:presLayoutVars>
          <dgm:bulletEnabled val="1"/>
        </dgm:presLayoutVars>
      </dgm:prSet>
      <dgm:spPr/>
    </dgm:pt>
    <dgm:pt modelId="{9F86C76C-0D6E-4D7C-99C1-0304CE35CBD8}" type="pres">
      <dgm:prSet presAssocID="{E50FEB39-083C-4CF9-8B0E-2B31AFC85726}" presName="sibTrans" presStyleCnt="0"/>
      <dgm:spPr/>
    </dgm:pt>
    <dgm:pt modelId="{81F6E335-43E7-440E-8EE0-C29A62A6E38A}" type="pres">
      <dgm:prSet presAssocID="{B05E92D7-CB71-4CDD-8D49-FA7766EC1E44}" presName="node" presStyleLbl="node1" presStyleIdx="2" presStyleCnt="7">
        <dgm:presLayoutVars>
          <dgm:bulletEnabled val="1"/>
        </dgm:presLayoutVars>
      </dgm:prSet>
      <dgm:spPr/>
    </dgm:pt>
    <dgm:pt modelId="{1173578F-1339-43A6-B158-7692302D480E}" type="pres">
      <dgm:prSet presAssocID="{39979385-6D86-4F80-B111-C3B72A76B750}" presName="sibTrans" presStyleCnt="0"/>
      <dgm:spPr/>
    </dgm:pt>
    <dgm:pt modelId="{3325A1EB-339F-4B0E-AEE6-BB3F8D9ECD50}" type="pres">
      <dgm:prSet presAssocID="{CB101A79-0C80-4F8B-8FFF-CF495D333CCD}" presName="node" presStyleLbl="node1" presStyleIdx="3" presStyleCnt="7">
        <dgm:presLayoutVars>
          <dgm:bulletEnabled val="1"/>
        </dgm:presLayoutVars>
      </dgm:prSet>
      <dgm:spPr/>
    </dgm:pt>
    <dgm:pt modelId="{8384D7C9-1EAB-4F9B-9BEA-B691182C681D}" type="pres">
      <dgm:prSet presAssocID="{34F40FDE-F815-4E07-A94B-F968FC5E38D9}" presName="sibTrans" presStyleCnt="0"/>
      <dgm:spPr/>
    </dgm:pt>
    <dgm:pt modelId="{EAAC812E-7AE0-45D8-AC7A-6851127DDC8D}" type="pres">
      <dgm:prSet presAssocID="{28FBE22B-3B3A-48A3-A246-5B94DE97CB6C}" presName="node" presStyleLbl="node1" presStyleIdx="4" presStyleCnt="7">
        <dgm:presLayoutVars>
          <dgm:bulletEnabled val="1"/>
        </dgm:presLayoutVars>
      </dgm:prSet>
      <dgm:spPr/>
    </dgm:pt>
    <dgm:pt modelId="{BBA66873-A5BC-477B-8597-A1EAE7389FFE}" type="pres">
      <dgm:prSet presAssocID="{F5CDEF93-D479-430E-902A-31D71C9C7F5B}" presName="sibTrans" presStyleCnt="0"/>
      <dgm:spPr/>
    </dgm:pt>
    <dgm:pt modelId="{A68DFB3A-012D-491C-82A7-C0C700F2EDDB}" type="pres">
      <dgm:prSet presAssocID="{9F4BD248-07E4-4D51-B651-DD4D7FFCB55F}" presName="node" presStyleLbl="node1" presStyleIdx="5" presStyleCnt="7">
        <dgm:presLayoutVars>
          <dgm:bulletEnabled val="1"/>
        </dgm:presLayoutVars>
      </dgm:prSet>
      <dgm:spPr/>
    </dgm:pt>
    <dgm:pt modelId="{C841DCC3-A870-4BE7-B7EE-565F033A6435}" type="pres">
      <dgm:prSet presAssocID="{7BB121D5-1A16-43A9-8427-9FB93FF7AF5B}" presName="sibTrans" presStyleCnt="0"/>
      <dgm:spPr/>
    </dgm:pt>
    <dgm:pt modelId="{40E3D4D6-7CC5-4132-8F4D-56620B1C1862}" type="pres">
      <dgm:prSet presAssocID="{DA3E52C7-4060-46A8-9C31-26A1033FF637}" presName="node" presStyleLbl="node1" presStyleIdx="6" presStyleCnt="7">
        <dgm:presLayoutVars>
          <dgm:bulletEnabled val="1"/>
        </dgm:presLayoutVars>
      </dgm:prSet>
      <dgm:spPr/>
    </dgm:pt>
  </dgm:ptLst>
  <dgm:cxnLst>
    <dgm:cxn modelId="{8DA32308-2D26-4F78-8F2F-3D7D99B42B9B}" type="presOf" srcId="{DA3E52C7-4060-46A8-9C31-26A1033FF637}" destId="{40E3D4D6-7CC5-4132-8F4D-56620B1C1862}" srcOrd="0" destOrd="0" presId="urn:microsoft.com/office/officeart/2005/8/layout/default"/>
    <dgm:cxn modelId="{31139F09-0F44-4EA1-8DF9-AC1881B77434}" type="presOf" srcId="{CB101A79-0C80-4F8B-8FFF-CF495D333CCD}" destId="{3325A1EB-339F-4B0E-AEE6-BB3F8D9ECD50}" srcOrd="0" destOrd="0" presId="urn:microsoft.com/office/officeart/2005/8/layout/default"/>
    <dgm:cxn modelId="{6927351F-CCBC-419F-AF8D-D7150C543826}" type="presOf" srcId="{28FBE22B-3B3A-48A3-A246-5B94DE97CB6C}" destId="{EAAC812E-7AE0-45D8-AC7A-6851127DDC8D}" srcOrd="0" destOrd="0" presId="urn:microsoft.com/office/officeart/2005/8/layout/default"/>
    <dgm:cxn modelId="{55B7E325-4EC3-4CAD-8688-00799CF5EFA6}" srcId="{2219ADF2-8E23-415F-A767-B9F549BFDFBB}" destId="{9F4BD248-07E4-4D51-B651-DD4D7FFCB55F}" srcOrd="5" destOrd="0" parTransId="{654FECE5-AC73-4919-8F0A-DB66F65EAF54}" sibTransId="{7BB121D5-1A16-43A9-8427-9FB93FF7AF5B}"/>
    <dgm:cxn modelId="{4D402137-E659-4008-8AA0-E983634F23CD}" srcId="{2219ADF2-8E23-415F-A767-B9F549BFDFBB}" destId="{DA3E52C7-4060-46A8-9C31-26A1033FF637}" srcOrd="6" destOrd="0" parTransId="{DBFF07E7-25C1-49F5-ADD8-F58EF689BD7F}" sibTransId="{CA427761-C63D-4E07-A6FC-D70F9222562C}"/>
    <dgm:cxn modelId="{6862E565-13F4-42AE-915A-2EDCEB0E9D8B}" srcId="{2219ADF2-8E23-415F-A767-B9F549BFDFBB}" destId="{CB101A79-0C80-4F8B-8FFF-CF495D333CCD}" srcOrd="3" destOrd="0" parTransId="{F0B95A04-C987-4412-AC92-79B1BFCB3EED}" sibTransId="{34F40FDE-F815-4E07-A94B-F968FC5E38D9}"/>
    <dgm:cxn modelId="{6F0BDC74-0B94-4705-9B9F-36B21A30428A}" type="presOf" srcId="{2219ADF2-8E23-415F-A767-B9F549BFDFBB}" destId="{28A0178B-E72C-4248-8329-1189CDA929D3}" srcOrd="0" destOrd="0" presId="urn:microsoft.com/office/officeart/2005/8/layout/default"/>
    <dgm:cxn modelId="{952E9C84-EFEB-4C92-B1AC-CB4FD1ADF68F}" type="presOf" srcId="{89D780F8-7F40-490C-86C6-F14511F4DD2F}" destId="{214E8BE9-943D-45E6-BE98-EDCD3A428DCF}" srcOrd="0" destOrd="0" presId="urn:microsoft.com/office/officeart/2005/8/layout/default"/>
    <dgm:cxn modelId="{4E36E89A-4E2A-4D35-A606-690523FE98C2}" srcId="{2219ADF2-8E23-415F-A767-B9F549BFDFBB}" destId="{768A979D-5E96-4417-8BFF-352E5048C2FB}" srcOrd="0" destOrd="0" parTransId="{3CD1E39C-6B1B-44A7-96C5-C9A477118F5B}" sibTransId="{56B09812-EFAC-4202-9383-28F4070F17CA}"/>
    <dgm:cxn modelId="{74423DA0-8A9E-4224-9C87-759E75F12AC0}" srcId="{2219ADF2-8E23-415F-A767-B9F549BFDFBB}" destId="{28FBE22B-3B3A-48A3-A246-5B94DE97CB6C}" srcOrd="4" destOrd="0" parTransId="{1F346FD5-16FC-46FE-ACA8-F08EF0B96E24}" sibTransId="{F5CDEF93-D479-430E-902A-31D71C9C7F5B}"/>
    <dgm:cxn modelId="{C16DC3A0-37C8-4FB5-B31F-071FE22C3820}" srcId="{2219ADF2-8E23-415F-A767-B9F549BFDFBB}" destId="{B05E92D7-CB71-4CDD-8D49-FA7766EC1E44}" srcOrd="2" destOrd="0" parTransId="{B992054A-B4AC-43DB-9F11-22DE785F46DD}" sibTransId="{39979385-6D86-4F80-B111-C3B72A76B750}"/>
    <dgm:cxn modelId="{58709CAD-2EB1-4F31-996A-50685D197C72}" type="presOf" srcId="{768A979D-5E96-4417-8BFF-352E5048C2FB}" destId="{A9CEF6D0-8CF5-4750-8B06-108C38B6D4D9}" srcOrd="0" destOrd="0" presId="urn:microsoft.com/office/officeart/2005/8/layout/default"/>
    <dgm:cxn modelId="{3B66FCB0-A673-4E70-8380-22AEE57A202B}" srcId="{2219ADF2-8E23-415F-A767-B9F549BFDFBB}" destId="{89D780F8-7F40-490C-86C6-F14511F4DD2F}" srcOrd="1" destOrd="0" parTransId="{406C81D2-A206-4B8E-BE8B-DB633FBCA3C8}" sibTransId="{E50FEB39-083C-4CF9-8B0E-2B31AFC85726}"/>
    <dgm:cxn modelId="{644D05C3-FEB8-46A9-B652-5669E9ED9093}" type="presOf" srcId="{B05E92D7-CB71-4CDD-8D49-FA7766EC1E44}" destId="{81F6E335-43E7-440E-8EE0-C29A62A6E38A}" srcOrd="0" destOrd="0" presId="urn:microsoft.com/office/officeart/2005/8/layout/default"/>
    <dgm:cxn modelId="{5F4F9DDF-475B-4214-8CCA-23CAF5BF6920}" type="presOf" srcId="{9F4BD248-07E4-4D51-B651-DD4D7FFCB55F}" destId="{A68DFB3A-012D-491C-82A7-C0C700F2EDDB}" srcOrd="0" destOrd="0" presId="urn:microsoft.com/office/officeart/2005/8/layout/default"/>
    <dgm:cxn modelId="{D52471D7-B7A4-43EE-B885-853694F1B0A5}" type="presParOf" srcId="{28A0178B-E72C-4248-8329-1189CDA929D3}" destId="{A9CEF6D0-8CF5-4750-8B06-108C38B6D4D9}" srcOrd="0" destOrd="0" presId="urn:microsoft.com/office/officeart/2005/8/layout/default"/>
    <dgm:cxn modelId="{725FD505-4586-4369-827A-FD9A93451B04}" type="presParOf" srcId="{28A0178B-E72C-4248-8329-1189CDA929D3}" destId="{F7507E7E-D758-4713-8F8F-BB3512B9D001}" srcOrd="1" destOrd="0" presId="urn:microsoft.com/office/officeart/2005/8/layout/default"/>
    <dgm:cxn modelId="{6FED35E3-BFDF-4A19-9FBB-49420DD0D597}" type="presParOf" srcId="{28A0178B-E72C-4248-8329-1189CDA929D3}" destId="{214E8BE9-943D-45E6-BE98-EDCD3A428DCF}" srcOrd="2" destOrd="0" presId="urn:microsoft.com/office/officeart/2005/8/layout/default"/>
    <dgm:cxn modelId="{F270BBF4-7700-42A5-A963-E0CAE2518445}" type="presParOf" srcId="{28A0178B-E72C-4248-8329-1189CDA929D3}" destId="{9F86C76C-0D6E-4D7C-99C1-0304CE35CBD8}" srcOrd="3" destOrd="0" presId="urn:microsoft.com/office/officeart/2005/8/layout/default"/>
    <dgm:cxn modelId="{ECFD3687-2927-4410-B76C-8E5E0A05A15B}" type="presParOf" srcId="{28A0178B-E72C-4248-8329-1189CDA929D3}" destId="{81F6E335-43E7-440E-8EE0-C29A62A6E38A}" srcOrd="4" destOrd="0" presId="urn:microsoft.com/office/officeart/2005/8/layout/default"/>
    <dgm:cxn modelId="{7C4C56DC-E5B2-4FC4-B9F6-478EA3A37D35}" type="presParOf" srcId="{28A0178B-E72C-4248-8329-1189CDA929D3}" destId="{1173578F-1339-43A6-B158-7692302D480E}" srcOrd="5" destOrd="0" presId="urn:microsoft.com/office/officeart/2005/8/layout/default"/>
    <dgm:cxn modelId="{18ABDA2B-7FE6-4E43-9EB0-063F14C7DA33}" type="presParOf" srcId="{28A0178B-E72C-4248-8329-1189CDA929D3}" destId="{3325A1EB-339F-4B0E-AEE6-BB3F8D9ECD50}" srcOrd="6" destOrd="0" presId="urn:microsoft.com/office/officeart/2005/8/layout/default"/>
    <dgm:cxn modelId="{D1A70C41-F268-4B46-A8FC-3D36969A0F2D}" type="presParOf" srcId="{28A0178B-E72C-4248-8329-1189CDA929D3}" destId="{8384D7C9-1EAB-4F9B-9BEA-B691182C681D}" srcOrd="7" destOrd="0" presId="urn:microsoft.com/office/officeart/2005/8/layout/default"/>
    <dgm:cxn modelId="{9760F321-089B-4C01-A00F-DA2748009BC2}" type="presParOf" srcId="{28A0178B-E72C-4248-8329-1189CDA929D3}" destId="{EAAC812E-7AE0-45D8-AC7A-6851127DDC8D}" srcOrd="8" destOrd="0" presId="urn:microsoft.com/office/officeart/2005/8/layout/default"/>
    <dgm:cxn modelId="{B0B46F9F-BDE7-4EE5-ACB2-66ADB5476BC8}" type="presParOf" srcId="{28A0178B-E72C-4248-8329-1189CDA929D3}" destId="{BBA66873-A5BC-477B-8597-A1EAE7389FFE}" srcOrd="9" destOrd="0" presId="urn:microsoft.com/office/officeart/2005/8/layout/default"/>
    <dgm:cxn modelId="{ACDF3852-39CC-42F2-ACAD-A6CEE6D42709}" type="presParOf" srcId="{28A0178B-E72C-4248-8329-1189CDA929D3}" destId="{A68DFB3A-012D-491C-82A7-C0C700F2EDDB}" srcOrd="10" destOrd="0" presId="urn:microsoft.com/office/officeart/2005/8/layout/default"/>
    <dgm:cxn modelId="{75BB5D10-A05C-48D0-B725-B06350044EC7}" type="presParOf" srcId="{28A0178B-E72C-4248-8329-1189CDA929D3}" destId="{C841DCC3-A870-4BE7-B7EE-565F033A6435}" srcOrd="11" destOrd="0" presId="urn:microsoft.com/office/officeart/2005/8/layout/default"/>
    <dgm:cxn modelId="{998F45A5-43B3-4897-A381-AE3BBC570FC3}" type="presParOf" srcId="{28A0178B-E72C-4248-8329-1189CDA929D3}" destId="{40E3D4D6-7CC5-4132-8F4D-56620B1C1862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A63570A-FCB0-40EF-AD03-8000A4F4BA6A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59F698D-CE51-482B-B3EE-246B9B411776}">
      <dgm:prSet/>
      <dgm:spPr/>
      <dgm:t>
        <a:bodyPr/>
        <a:lstStyle/>
        <a:p>
          <a:r>
            <a:rPr lang="en-US"/>
            <a:t>C# 7</a:t>
          </a:r>
          <a:r>
            <a:rPr lang="zh-CN"/>
            <a:t>，可以定义一个本地变量，它引用了数组的一个元素或对象的一个字段</a:t>
          </a:r>
          <a:endParaRPr lang="en-US"/>
        </a:p>
      </dgm:t>
    </dgm:pt>
    <dgm:pt modelId="{AA03E7D9-4132-4B66-9C25-4D34AA43D32D}" type="parTrans" cxnId="{C2783DE1-F655-47E1-B230-C5FB12991469}">
      <dgm:prSet/>
      <dgm:spPr/>
      <dgm:t>
        <a:bodyPr/>
        <a:lstStyle/>
        <a:p>
          <a:endParaRPr lang="en-US"/>
        </a:p>
      </dgm:t>
    </dgm:pt>
    <dgm:pt modelId="{29436C8B-F935-4990-A9CC-E1FAD8270930}" type="sibTrans" cxnId="{C2783DE1-F655-47E1-B230-C5FB12991469}">
      <dgm:prSet/>
      <dgm:spPr/>
      <dgm:t>
        <a:bodyPr/>
        <a:lstStyle/>
        <a:p>
          <a:endParaRPr lang="en-US"/>
        </a:p>
      </dgm:t>
    </dgm:pt>
    <dgm:pt modelId="{68F03A26-C1FA-414D-ADDF-E77A2968A8A5}">
      <dgm:prSet/>
      <dgm:spPr/>
      <dgm:t>
        <a:bodyPr/>
        <a:lstStyle/>
        <a:p>
          <a:r>
            <a:rPr lang="en-US"/>
            <a:t>int[] numbers = { 0, 1, 2, 3, 4 };</a:t>
          </a:r>
        </a:p>
      </dgm:t>
    </dgm:pt>
    <dgm:pt modelId="{D265CA87-E822-44D7-B67B-C5A215BABF23}" type="parTrans" cxnId="{7B04A4DE-B82F-4646-B7EC-5AF422DAEB6B}">
      <dgm:prSet/>
      <dgm:spPr/>
      <dgm:t>
        <a:bodyPr/>
        <a:lstStyle/>
        <a:p>
          <a:endParaRPr lang="en-US"/>
        </a:p>
      </dgm:t>
    </dgm:pt>
    <dgm:pt modelId="{1DC3990E-EEAB-4EFA-BB08-9E3937405A78}" type="sibTrans" cxnId="{7B04A4DE-B82F-4646-B7EC-5AF422DAEB6B}">
      <dgm:prSet/>
      <dgm:spPr/>
      <dgm:t>
        <a:bodyPr/>
        <a:lstStyle/>
        <a:p>
          <a:endParaRPr lang="en-US"/>
        </a:p>
      </dgm:t>
    </dgm:pt>
    <dgm:pt modelId="{CC190D76-2098-43B0-A7CD-3AA6931FBF4A}">
      <dgm:prSet/>
      <dgm:spPr/>
      <dgm:t>
        <a:bodyPr/>
        <a:lstStyle/>
        <a:p>
          <a:r>
            <a:rPr lang="en-US" b="1"/>
            <a:t>ref </a:t>
          </a:r>
          <a:r>
            <a:rPr lang="en-US"/>
            <a:t>int numRef = </a:t>
          </a:r>
          <a:r>
            <a:rPr lang="en-US" b="1"/>
            <a:t>ref </a:t>
          </a:r>
          <a:r>
            <a:rPr lang="en-US"/>
            <a:t>numbers [2]; </a:t>
          </a:r>
        </a:p>
      </dgm:t>
    </dgm:pt>
    <dgm:pt modelId="{A5BB7144-02E3-40A7-B381-076146170771}" type="parTrans" cxnId="{50923405-903F-4F4F-B862-EF694970632A}">
      <dgm:prSet/>
      <dgm:spPr/>
      <dgm:t>
        <a:bodyPr/>
        <a:lstStyle/>
        <a:p>
          <a:endParaRPr lang="en-US"/>
        </a:p>
      </dgm:t>
    </dgm:pt>
    <dgm:pt modelId="{5C5F4B17-E21C-475C-9965-DDFD79527C95}" type="sibTrans" cxnId="{50923405-903F-4F4F-B862-EF694970632A}">
      <dgm:prSet/>
      <dgm:spPr/>
      <dgm:t>
        <a:bodyPr/>
        <a:lstStyle/>
        <a:p>
          <a:endParaRPr lang="en-US"/>
        </a:p>
      </dgm:t>
    </dgm:pt>
    <dgm:pt modelId="{8A0FDE06-326C-443D-9C90-7C9102AECFD7}">
      <dgm:prSet/>
      <dgm:spPr/>
      <dgm:t>
        <a:bodyPr/>
        <a:lstStyle/>
        <a:p>
          <a:r>
            <a:rPr lang="en-US"/>
            <a:t>numRef</a:t>
          </a:r>
          <a:r>
            <a:rPr lang="zh-CN"/>
            <a:t>就是对</a:t>
          </a:r>
          <a:r>
            <a:rPr lang="en-US"/>
            <a:t>numbers[2]</a:t>
          </a:r>
          <a:r>
            <a:rPr lang="zh-CN"/>
            <a:t>的引用，修改</a:t>
          </a:r>
          <a:r>
            <a:rPr lang="en-US"/>
            <a:t>numRef</a:t>
          </a:r>
          <a:r>
            <a:rPr lang="zh-CN"/>
            <a:t>的时候，就是修改</a:t>
          </a:r>
          <a:r>
            <a:rPr lang="en-US"/>
            <a:t>numbers[2]</a:t>
          </a:r>
          <a:r>
            <a:rPr lang="zh-CN"/>
            <a:t>这个元素。</a:t>
          </a:r>
          <a:endParaRPr lang="en-US"/>
        </a:p>
      </dgm:t>
    </dgm:pt>
    <dgm:pt modelId="{33127365-2F4C-4BE5-A4B6-F0009EA7C569}" type="parTrans" cxnId="{DE7E0760-B22E-46BA-805B-52E32794BC89}">
      <dgm:prSet/>
      <dgm:spPr/>
      <dgm:t>
        <a:bodyPr/>
        <a:lstStyle/>
        <a:p>
          <a:endParaRPr lang="en-US"/>
        </a:p>
      </dgm:t>
    </dgm:pt>
    <dgm:pt modelId="{487E6581-8267-4FD5-BFF7-D2CE31D3D8D3}" type="sibTrans" cxnId="{DE7E0760-B22E-46BA-805B-52E32794BC89}">
      <dgm:prSet/>
      <dgm:spPr/>
      <dgm:t>
        <a:bodyPr/>
        <a:lstStyle/>
        <a:p>
          <a:endParaRPr lang="en-US"/>
        </a:p>
      </dgm:t>
    </dgm:pt>
    <dgm:pt modelId="{1EC405A9-754B-4248-8802-88D104311E46}">
      <dgm:prSet/>
      <dgm:spPr/>
      <dgm:t>
        <a:bodyPr/>
        <a:lstStyle/>
        <a:p>
          <a:r>
            <a:rPr lang="en-US"/>
            <a:t>Ref Local</a:t>
          </a:r>
          <a:r>
            <a:rPr lang="zh-CN"/>
            <a:t>的目标必须是数组的元素，字段，本地变量。不可以是属性</a:t>
          </a:r>
          <a:endParaRPr lang="en-US"/>
        </a:p>
      </dgm:t>
    </dgm:pt>
    <dgm:pt modelId="{7B1DA671-00D4-4921-84FD-8690B0C6D6C7}" type="parTrans" cxnId="{05FB2A8A-C87D-4EF5-9459-08A207AC059A}">
      <dgm:prSet/>
      <dgm:spPr/>
      <dgm:t>
        <a:bodyPr/>
        <a:lstStyle/>
        <a:p>
          <a:endParaRPr lang="en-US"/>
        </a:p>
      </dgm:t>
    </dgm:pt>
    <dgm:pt modelId="{C0234A94-D2B5-447B-807A-3438B2813101}" type="sibTrans" cxnId="{05FB2A8A-C87D-4EF5-9459-08A207AC059A}">
      <dgm:prSet/>
      <dgm:spPr/>
      <dgm:t>
        <a:bodyPr/>
        <a:lstStyle/>
        <a:p>
          <a:endParaRPr lang="en-US"/>
        </a:p>
      </dgm:t>
    </dgm:pt>
    <dgm:pt modelId="{4D03740D-6351-4850-8FAE-6545B1BC8B73}">
      <dgm:prSet/>
      <dgm:spPr/>
      <dgm:t>
        <a:bodyPr/>
        <a:lstStyle/>
        <a:p>
          <a:r>
            <a:rPr lang="zh-CN"/>
            <a:t>常用于微优化场景，通常与 </a:t>
          </a:r>
          <a:r>
            <a:rPr lang="en-US"/>
            <a:t>ref returns</a:t>
          </a:r>
          <a:r>
            <a:rPr lang="zh-CN"/>
            <a:t>联合使用</a:t>
          </a:r>
          <a:endParaRPr lang="en-US"/>
        </a:p>
      </dgm:t>
    </dgm:pt>
    <dgm:pt modelId="{398B2FCD-B5B6-4875-8DF9-64571DB9657C}" type="parTrans" cxnId="{47881466-25FA-4F2C-9352-99B1124C1A78}">
      <dgm:prSet/>
      <dgm:spPr/>
      <dgm:t>
        <a:bodyPr/>
        <a:lstStyle/>
        <a:p>
          <a:endParaRPr lang="en-US"/>
        </a:p>
      </dgm:t>
    </dgm:pt>
    <dgm:pt modelId="{E544A16A-ECA4-41D1-A7E6-CEDE07C97568}" type="sibTrans" cxnId="{47881466-25FA-4F2C-9352-99B1124C1A78}">
      <dgm:prSet/>
      <dgm:spPr/>
      <dgm:t>
        <a:bodyPr/>
        <a:lstStyle/>
        <a:p>
          <a:endParaRPr lang="en-US"/>
        </a:p>
      </dgm:t>
    </dgm:pt>
    <dgm:pt modelId="{F24E3378-4C9F-47A1-AD47-5D3ED5D9EB11}" type="pres">
      <dgm:prSet presAssocID="{6A63570A-FCB0-40EF-AD03-8000A4F4BA6A}" presName="diagram" presStyleCnt="0">
        <dgm:presLayoutVars>
          <dgm:dir/>
          <dgm:resizeHandles val="exact"/>
        </dgm:presLayoutVars>
      </dgm:prSet>
      <dgm:spPr/>
    </dgm:pt>
    <dgm:pt modelId="{7ABD66F9-B9C4-4346-9E45-135689DEABD5}" type="pres">
      <dgm:prSet presAssocID="{659F698D-CE51-482B-B3EE-246B9B411776}" presName="node" presStyleLbl="node1" presStyleIdx="0" presStyleCnt="6">
        <dgm:presLayoutVars>
          <dgm:bulletEnabled val="1"/>
        </dgm:presLayoutVars>
      </dgm:prSet>
      <dgm:spPr/>
    </dgm:pt>
    <dgm:pt modelId="{19027560-22DD-45F8-818D-96D5AF894E2F}" type="pres">
      <dgm:prSet presAssocID="{29436C8B-F935-4990-A9CC-E1FAD8270930}" presName="sibTrans" presStyleCnt="0"/>
      <dgm:spPr/>
    </dgm:pt>
    <dgm:pt modelId="{54CE8CFE-A71E-428B-AD7E-80077CBBFD08}" type="pres">
      <dgm:prSet presAssocID="{68F03A26-C1FA-414D-ADDF-E77A2968A8A5}" presName="node" presStyleLbl="node1" presStyleIdx="1" presStyleCnt="6">
        <dgm:presLayoutVars>
          <dgm:bulletEnabled val="1"/>
        </dgm:presLayoutVars>
      </dgm:prSet>
      <dgm:spPr/>
    </dgm:pt>
    <dgm:pt modelId="{FD73222B-1C67-4C90-BA18-0D503A05973C}" type="pres">
      <dgm:prSet presAssocID="{1DC3990E-EEAB-4EFA-BB08-9E3937405A78}" presName="sibTrans" presStyleCnt="0"/>
      <dgm:spPr/>
    </dgm:pt>
    <dgm:pt modelId="{2C4C7422-1AF8-4657-9459-5016B93188A5}" type="pres">
      <dgm:prSet presAssocID="{CC190D76-2098-43B0-A7CD-3AA6931FBF4A}" presName="node" presStyleLbl="node1" presStyleIdx="2" presStyleCnt="6">
        <dgm:presLayoutVars>
          <dgm:bulletEnabled val="1"/>
        </dgm:presLayoutVars>
      </dgm:prSet>
      <dgm:spPr/>
    </dgm:pt>
    <dgm:pt modelId="{12D4C4E3-6D79-4B5B-AA32-6C6FDF7B328F}" type="pres">
      <dgm:prSet presAssocID="{5C5F4B17-E21C-475C-9965-DDFD79527C95}" presName="sibTrans" presStyleCnt="0"/>
      <dgm:spPr/>
    </dgm:pt>
    <dgm:pt modelId="{600E0348-C43C-4AB8-B0E3-9C17B3FD5B04}" type="pres">
      <dgm:prSet presAssocID="{8A0FDE06-326C-443D-9C90-7C9102AECFD7}" presName="node" presStyleLbl="node1" presStyleIdx="3" presStyleCnt="6">
        <dgm:presLayoutVars>
          <dgm:bulletEnabled val="1"/>
        </dgm:presLayoutVars>
      </dgm:prSet>
      <dgm:spPr/>
    </dgm:pt>
    <dgm:pt modelId="{5EF637FD-63C4-42DA-B1D8-3871C926D2A6}" type="pres">
      <dgm:prSet presAssocID="{487E6581-8267-4FD5-BFF7-D2CE31D3D8D3}" presName="sibTrans" presStyleCnt="0"/>
      <dgm:spPr/>
    </dgm:pt>
    <dgm:pt modelId="{E1413259-E4D0-4197-A654-1CB3A82E66D3}" type="pres">
      <dgm:prSet presAssocID="{1EC405A9-754B-4248-8802-88D104311E46}" presName="node" presStyleLbl="node1" presStyleIdx="4" presStyleCnt="6">
        <dgm:presLayoutVars>
          <dgm:bulletEnabled val="1"/>
        </dgm:presLayoutVars>
      </dgm:prSet>
      <dgm:spPr/>
    </dgm:pt>
    <dgm:pt modelId="{85A5D59C-3B1F-44DB-94E8-174E9E33B217}" type="pres">
      <dgm:prSet presAssocID="{C0234A94-D2B5-447B-807A-3438B2813101}" presName="sibTrans" presStyleCnt="0"/>
      <dgm:spPr/>
    </dgm:pt>
    <dgm:pt modelId="{F404C728-2C81-4334-A9B9-90ED417F9E80}" type="pres">
      <dgm:prSet presAssocID="{4D03740D-6351-4850-8FAE-6545B1BC8B73}" presName="node" presStyleLbl="node1" presStyleIdx="5" presStyleCnt="6">
        <dgm:presLayoutVars>
          <dgm:bulletEnabled val="1"/>
        </dgm:presLayoutVars>
      </dgm:prSet>
      <dgm:spPr/>
    </dgm:pt>
  </dgm:ptLst>
  <dgm:cxnLst>
    <dgm:cxn modelId="{50923405-903F-4F4F-B862-EF694970632A}" srcId="{6A63570A-FCB0-40EF-AD03-8000A4F4BA6A}" destId="{CC190D76-2098-43B0-A7CD-3AA6931FBF4A}" srcOrd="2" destOrd="0" parTransId="{A5BB7144-02E3-40A7-B381-076146170771}" sibTransId="{5C5F4B17-E21C-475C-9965-DDFD79527C95}"/>
    <dgm:cxn modelId="{DE7E0760-B22E-46BA-805B-52E32794BC89}" srcId="{6A63570A-FCB0-40EF-AD03-8000A4F4BA6A}" destId="{8A0FDE06-326C-443D-9C90-7C9102AECFD7}" srcOrd="3" destOrd="0" parTransId="{33127365-2F4C-4BE5-A4B6-F0009EA7C569}" sibTransId="{487E6581-8267-4FD5-BFF7-D2CE31D3D8D3}"/>
    <dgm:cxn modelId="{47881466-25FA-4F2C-9352-99B1124C1A78}" srcId="{6A63570A-FCB0-40EF-AD03-8000A4F4BA6A}" destId="{4D03740D-6351-4850-8FAE-6545B1BC8B73}" srcOrd="5" destOrd="0" parTransId="{398B2FCD-B5B6-4875-8DF9-64571DB9657C}" sibTransId="{E544A16A-ECA4-41D1-A7E6-CEDE07C97568}"/>
    <dgm:cxn modelId="{090DE66D-F257-4DBB-BDCB-E82A72FF8AB9}" type="presOf" srcId="{4D03740D-6351-4850-8FAE-6545B1BC8B73}" destId="{F404C728-2C81-4334-A9B9-90ED417F9E80}" srcOrd="0" destOrd="0" presId="urn:microsoft.com/office/officeart/2005/8/layout/default"/>
    <dgm:cxn modelId="{01E4CE72-D373-4852-90F3-FA4DA8F3B4C0}" type="presOf" srcId="{6A63570A-FCB0-40EF-AD03-8000A4F4BA6A}" destId="{F24E3378-4C9F-47A1-AD47-5D3ED5D9EB11}" srcOrd="0" destOrd="0" presId="urn:microsoft.com/office/officeart/2005/8/layout/default"/>
    <dgm:cxn modelId="{E5AC4F81-20A2-4AA5-9C07-5ECA5645255D}" type="presOf" srcId="{1EC405A9-754B-4248-8802-88D104311E46}" destId="{E1413259-E4D0-4197-A654-1CB3A82E66D3}" srcOrd="0" destOrd="0" presId="urn:microsoft.com/office/officeart/2005/8/layout/default"/>
    <dgm:cxn modelId="{05FB2A8A-C87D-4EF5-9459-08A207AC059A}" srcId="{6A63570A-FCB0-40EF-AD03-8000A4F4BA6A}" destId="{1EC405A9-754B-4248-8802-88D104311E46}" srcOrd="4" destOrd="0" parTransId="{7B1DA671-00D4-4921-84FD-8690B0C6D6C7}" sibTransId="{C0234A94-D2B5-447B-807A-3438B2813101}"/>
    <dgm:cxn modelId="{3438F0A9-DE79-44BE-93E4-F74603913899}" type="presOf" srcId="{68F03A26-C1FA-414D-ADDF-E77A2968A8A5}" destId="{54CE8CFE-A71E-428B-AD7E-80077CBBFD08}" srcOrd="0" destOrd="0" presId="urn:microsoft.com/office/officeart/2005/8/layout/default"/>
    <dgm:cxn modelId="{4E2B17B3-5844-430D-9353-46CE5E3667CF}" type="presOf" srcId="{CC190D76-2098-43B0-A7CD-3AA6931FBF4A}" destId="{2C4C7422-1AF8-4657-9459-5016B93188A5}" srcOrd="0" destOrd="0" presId="urn:microsoft.com/office/officeart/2005/8/layout/default"/>
    <dgm:cxn modelId="{217FC4CB-5DAC-4280-B612-2752F866622F}" type="presOf" srcId="{8A0FDE06-326C-443D-9C90-7C9102AECFD7}" destId="{600E0348-C43C-4AB8-B0E3-9C17B3FD5B04}" srcOrd="0" destOrd="0" presId="urn:microsoft.com/office/officeart/2005/8/layout/default"/>
    <dgm:cxn modelId="{C5F511DB-3121-46A6-98F8-1AA6724049F9}" type="presOf" srcId="{659F698D-CE51-482B-B3EE-246B9B411776}" destId="{7ABD66F9-B9C4-4346-9E45-135689DEABD5}" srcOrd="0" destOrd="0" presId="urn:microsoft.com/office/officeart/2005/8/layout/default"/>
    <dgm:cxn modelId="{7B04A4DE-B82F-4646-B7EC-5AF422DAEB6B}" srcId="{6A63570A-FCB0-40EF-AD03-8000A4F4BA6A}" destId="{68F03A26-C1FA-414D-ADDF-E77A2968A8A5}" srcOrd="1" destOrd="0" parTransId="{D265CA87-E822-44D7-B67B-C5A215BABF23}" sibTransId="{1DC3990E-EEAB-4EFA-BB08-9E3937405A78}"/>
    <dgm:cxn modelId="{C2783DE1-F655-47E1-B230-C5FB12991469}" srcId="{6A63570A-FCB0-40EF-AD03-8000A4F4BA6A}" destId="{659F698D-CE51-482B-B3EE-246B9B411776}" srcOrd="0" destOrd="0" parTransId="{AA03E7D9-4132-4B66-9C25-4D34AA43D32D}" sibTransId="{29436C8B-F935-4990-A9CC-E1FAD8270930}"/>
    <dgm:cxn modelId="{E13F58B3-0C41-407F-8D67-3A0FA0002F0A}" type="presParOf" srcId="{F24E3378-4C9F-47A1-AD47-5D3ED5D9EB11}" destId="{7ABD66F9-B9C4-4346-9E45-135689DEABD5}" srcOrd="0" destOrd="0" presId="urn:microsoft.com/office/officeart/2005/8/layout/default"/>
    <dgm:cxn modelId="{2F558980-000A-45C4-A855-12B8337C2DB2}" type="presParOf" srcId="{F24E3378-4C9F-47A1-AD47-5D3ED5D9EB11}" destId="{19027560-22DD-45F8-818D-96D5AF894E2F}" srcOrd="1" destOrd="0" presId="urn:microsoft.com/office/officeart/2005/8/layout/default"/>
    <dgm:cxn modelId="{459F5BC4-7B24-4FEF-97BF-5938C8E96138}" type="presParOf" srcId="{F24E3378-4C9F-47A1-AD47-5D3ED5D9EB11}" destId="{54CE8CFE-A71E-428B-AD7E-80077CBBFD08}" srcOrd="2" destOrd="0" presId="urn:microsoft.com/office/officeart/2005/8/layout/default"/>
    <dgm:cxn modelId="{C785422C-C663-4002-B587-FD573838E459}" type="presParOf" srcId="{F24E3378-4C9F-47A1-AD47-5D3ED5D9EB11}" destId="{FD73222B-1C67-4C90-BA18-0D503A05973C}" srcOrd="3" destOrd="0" presId="urn:microsoft.com/office/officeart/2005/8/layout/default"/>
    <dgm:cxn modelId="{AF399627-6B54-4357-B668-9641F31FE56C}" type="presParOf" srcId="{F24E3378-4C9F-47A1-AD47-5D3ED5D9EB11}" destId="{2C4C7422-1AF8-4657-9459-5016B93188A5}" srcOrd="4" destOrd="0" presId="urn:microsoft.com/office/officeart/2005/8/layout/default"/>
    <dgm:cxn modelId="{13980B48-D494-4F55-AFDB-EC30314A9EC6}" type="presParOf" srcId="{F24E3378-4C9F-47A1-AD47-5D3ED5D9EB11}" destId="{12D4C4E3-6D79-4B5B-AA32-6C6FDF7B328F}" srcOrd="5" destOrd="0" presId="urn:microsoft.com/office/officeart/2005/8/layout/default"/>
    <dgm:cxn modelId="{E3E7269C-C279-413A-BD9C-1FC1D7E4D7E2}" type="presParOf" srcId="{F24E3378-4C9F-47A1-AD47-5D3ED5D9EB11}" destId="{600E0348-C43C-4AB8-B0E3-9C17B3FD5B04}" srcOrd="6" destOrd="0" presId="urn:microsoft.com/office/officeart/2005/8/layout/default"/>
    <dgm:cxn modelId="{56043C5B-7153-49B1-A778-1AE0E5686621}" type="presParOf" srcId="{F24E3378-4C9F-47A1-AD47-5D3ED5D9EB11}" destId="{5EF637FD-63C4-42DA-B1D8-3871C926D2A6}" srcOrd="7" destOrd="0" presId="urn:microsoft.com/office/officeart/2005/8/layout/default"/>
    <dgm:cxn modelId="{06A5ED99-B441-4BB3-8581-00D2D5F23F7A}" type="presParOf" srcId="{F24E3378-4C9F-47A1-AD47-5D3ED5D9EB11}" destId="{E1413259-E4D0-4197-A654-1CB3A82E66D3}" srcOrd="8" destOrd="0" presId="urn:microsoft.com/office/officeart/2005/8/layout/default"/>
    <dgm:cxn modelId="{1CA23B76-E726-4A76-AAEA-0AEE3E171C2C}" type="presParOf" srcId="{F24E3378-4C9F-47A1-AD47-5D3ED5D9EB11}" destId="{85A5D59C-3B1F-44DB-94E8-174E9E33B217}" srcOrd="9" destOrd="0" presId="urn:microsoft.com/office/officeart/2005/8/layout/default"/>
    <dgm:cxn modelId="{6AC76598-F805-4BF1-8571-69C964D0CF89}" type="presParOf" srcId="{F24E3378-4C9F-47A1-AD47-5D3ED5D9EB11}" destId="{F404C728-2C81-4334-A9B9-90ED417F9E8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BFCFE30-7C72-40D8-9147-EEAFD7FB6CC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4E92B99-D2E6-4A49-992C-0352D0C4BFA0}">
      <dgm:prSet/>
      <dgm:spPr/>
      <dgm:t>
        <a:bodyPr/>
        <a:lstStyle/>
        <a:p>
          <a:r>
            <a:rPr lang="zh-CN"/>
            <a:t>隐式强类型本地变量</a:t>
          </a:r>
          <a:endParaRPr lang="en-US"/>
        </a:p>
      </dgm:t>
    </dgm:pt>
    <dgm:pt modelId="{D29D2B2D-A48D-4E46-81A8-38466A5B4DAC}" type="parTrans" cxnId="{F1D1836F-0BD6-491B-B6D6-D2C6BCA39004}">
      <dgm:prSet/>
      <dgm:spPr/>
      <dgm:t>
        <a:bodyPr/>
        <a:lstStyle/>
        <a:p>
          <a:endParaRPr lang="en-US"/>
        </a:p>
      </dgm:t>
    </dgm:pt>
    <dgm:pt modelId="{24F288B1-D2A9-43AF-93BC-FDAE78DDD699}" type="sibTrans" cxnId="{F1D1836F-0BD6-491B-B6D6-D2C6BCA39004}">
      <dgm:prSet/>
      <dgm:spPr/>
      <dgm:t>
        <a:bodyPr/>
        <a:lstStyle/>
        <a:p>
          <a:endParaRPr lang="en-US"/>
        </a:p>
      </dgm:t>
    </dgm:pt>
    <dgm:pt modelId="{71E1E3A1-5CDF-4C0C-B99D-6DF59C238979}">
      <dgm:prSet/>
      <dgm:spPr/>
      <dgm:t>
        <a:bodyPr/>
        <a:lstStyle/>
        <a:p>
          <a:r>
            <a:rPr lang="zh-CN"/>
            <a:t>声明和初始化变量通常一步完成，如果编译器能从初始化表达式推断出类型，就可以使用</a:t>
          </a:r>
          <a:r>
            <a:rPr lang="en-US"/>
            <a:t>var</a:t>
          </a:r>
        </a:p>
      </dgm:t>
    </dgm:pt>
    <dgm:pt modelId="{33AD9ECD-F783-4450-9F73-9E1D7BDEDAC0}" type="parTrans" cxnId="{CAB0F278-B36C-43D4-8154-630A33298FFC}">
      <dgm:prSet/>
      <dgm:spPr/>
      <dgm:t>
        <a:bodyPr/>
        <a:lstStyle/>
        <a:p>
          <a:endParaRPr lang="en-US"/>
        </a:p>
      </dgm:t>
    </dgm:pt>
    <dgm:pt modelId="{A071C278-5682-438D-881C-B339D5DC21C8}" type="sibTrans" cxnId="{CAB0F278-B36C-43D4-8154-630A33298FFC}">
      <dgm:prSet/>
      <dgm:spPr/>
      <dgm:t>
        <a:bodyPr/>
        <a:lstStyle/>
        <a:p>
          <a:endParaRPr lang="en-US"/>
        </a:p>
      </dgm:t>
    </dgm:pt>
    <dgm:pt modelId="{0EFBF8A8-8181-4477-8F10-00E2D585E93A}">
      <dgm:prSet/>
      <dgm:spPr/>
      <dgm:t>
        <a:bodyPr/>
        <a:lstStyle/>
        <a:p>
          <a:r>
            <a:rPr lang="zh-CN"/>
            <a:t>会降低代码的可读性</a:t>
          </a:r>
          <a:endParaRPr lang="en-US"/>
        </a:p>
      </dgm:t>
    </dgm:pt>
    <dgm:pt modelId="{F1971831-07E4-40EE-89A4-C04F47AC1F6E}" type="parTrans" cxnId="{359746B3-221E-4081-9F59-F93E866242AD}">
      <dgm:prSet/>
      <dgm:spPr/>
      <dgm:t>
        <a:bodyPr/>
        <a:lstStyle/>
        <a:p>
          <a:endParaRPr lang="en-US"/>
        </a:p>
      </dgm:t>
    </dgm:pt>
    <dgm:pt modelId="{82F2D5A9-68A3-48F0-9C5F-EEF14D8F6403}" type="sibTrans" cxnId="{359746B3-221E-4081-9F59-F93E866242AD}">
      <dgm:prSet/>
      <dgm:spPr/>
      <dgm:t>
        <a:bodyPr/>
        <a:lstStyle/>
        <a:p>
          <a:endParaRPr lang="en-US"/>
        </a:p>
      </dgm:t>
    </dgm:pt>
    <dgm:pt modelId="{F82604EA-B576-486E-A876-CCAADCF916A4}" type="pres">
      <dgm:prSet presAssocID="{DBFCFE30-7C72-40D8-9147-EEAFD7FB6CCA}" presName="linear" presStyleCnt="0">
        <dgm:presLayoutVars>
          <dgm:animLvl val="lvl"/>
          <dgm:resizeHandles val="exact"/>
        </dgm:presLayoutVars>
      </dgm:prSet>
      <dgm:spPr/>
    </dgm:pt>
    <dgm:pt modelId="{6617E5DF-A2EE-47B9-83DD-89628108E744}" type="pres">
      <dgm:prSet presAssocID="{84E92B99-D2E6-4A49-992C-0352D0C4BFA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12EA302-1BE4-4EE7-B61B-60DDD5F680CE}" type="pres">
      <dgm:prSet presAssocID="{24F288B1-D2A9-43AF-93BC-FDAE78DDD699}" presName="spacer" presStyleCnt="0"/>
      <dgm:spPr/>
    </dgm:pt>
    <dgm:pt modelId="{8997C51A-3702-4833-ABCF-CE038C5C370F}" type="pres">
      <dgm:prSet presAssocID="{71E1E3A1-5CDF-4C0C-B99D-6DF59C23897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3D0470E-A940-4EE4-B3AF-1D9BE2916DE7}" type="pres">
      <dgm:prSet presAssocID="{A071C278-5682-438D-881C-B339D5DC21C8}" presName="spacer" presStyleCnt="0"/>
      <dgm:spPr/>
    </dgm:pt>
    <dgm:pt modelId="{FF9EDD86-ADB5-45F5-8345-0F115BD07855}" type="pres">
      <dgm:prSet presAssocID="{0EFBF8A8-8181-4477-8F10-00E2D585E93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5149129-4BC1-4F7D-8012-DC4A8680919D}" type="presOf" srcId="{71E1E3A1-5CDF-4C0C-B99D-6DF59C238979}" destId="{8997C51A-3702-4833-ABCF-CE038C5C370F}" srcOrd="0" destOrd="0" presId="urn:microsoft.com/office/officeart/2005/8/layout/vList2"/>
    <dgm:cxn modelId="{0386273B-8CFF-4202-A5B2-3AA0A1067C22}" type="presOf" srcId="{0EFBF8A8-8181-4477-8F10-00E2D585E93A}" destId="{FF9EDD86-ADB5-45F5-8345-0F115BD07855}" srcOrd="0" destOrd="0" presId="urn:microsoft.com/office/officeart/2005/8/layout/vList2"/>
    <dgm:cxn modelId="{F1D1836F-0BD6-491B-B6D6-D2C6BCA39004}" srcId="{DBFCFE30-7C72-40D8-9147-EEAFD7FB6CCA}" destId="{84E92B99-D2E6-4A49-992C-0352D0C4BFA0}" srcOrd="0" destOrd="0" parTransId="{D29D2B2D-A48D-4E46-81A8-38466A5B4DAC}" sibTransId="{24F288B1-D2A9-43AF-93BC-FDAE78DDD699}"/>
    <dgm:cxn modelId="{CAB0F278-B36C-43D4-8154-630A33298FFC}" srcId="{DBFCFE30-7C72-40D8-9147-EEAFD7FB6CCA}" destId="{71E1E3A1-5CDF-4C0C-B99D-6DF59C238979}" srcOrd="1" destOrd="0" parTransId="{33AD9ECD-F783-4450-9F73-9E1D7BDEDAC0}" sibTransId="{A071C278-5682-438D-881C-B339D5DC21C8}"/>
    <dgm:cxn modelId="{359746B3-221E-4081-9F59-F93E866242AD}" srcId="{DBFCFE30-7C72-40D8-9147-EEAFD7FB6CCA}" destId="{0EFBF8A8-8181-4477-8F10-00E2D585E93A}" srcOrd="2" destOrd="0" parTransId="{F1971831-07E4-40EE-89A4-C04F47AC1F6E}" sibTransId="{82F2D5A9-68A3-48F0-9C5F-EEF14D8F6403}"/>
    <dgm:cxn modelId="{AAAE14C5-5F18-445A-96AE-A54D58BAFD10}" type="presOf" srcId="{DBFCFE30-7C72-40D8-9147-EEAFD7FB6CCA}" destId="{F82604EA-B576-486E-A876-CCAADCF916A4}" srcOrd="0" destOrd="0" presId="urn:microsoft.com/office/officeart/2005/8/layout/vList2"/>
    <dgm:cxn modelId="{E376F3EB-BCB0-4210-A750-8274C4E5951C}" type="presOf" srcId="{84E92B99-D2E6-4A49-992C-0352D0C4BFA0}" destId="{6617E5DF-A2EE-47B9-83DD-89628108E744}" srcOrd="0" destOrd="0" presId="urn:microsoft.com/office/officeart/2005/8/layout/vList2"/>
    <dgm:cxn modelId="{25F75518-41C9-471B-BCC0-B8156C52F683}" type="presParOf" srcId="{F82604EA-B576-486E-A876-CCAADCF916A4}" destId="{6617E5DF-A2EE-47B9-83DD-89628108E744}" srcOrd="0" destOrd="0" presId="urn:microsoft.com/office/officeart/2005/8/layout/vList2"/>
    <dgm:cxn modelId="{41BC9099-6024-46A0-8D6B-B545CD64ECD2}" type="presParOf" srcId="{F82604EA-B576-486E-A876-CCAADCF916A4}" destId="{012EA302-1BE4-4EE7-B61B-60DDD5F680CE}" srcOrd="1" destOrd="0" presId="urn:microsoft.com/office/officeart/2005/8/layout/vList2"/>
    <dgm:cxn modelId="{7CA3D64E-DFDC-4FEB-A60C-AA5163A00E5B}" type="presParOf" srcId="{F82604EA-B576-486E-A876-CCAADCF916A4}" destId="{8997C51A-3702-4833-ABCF-CE038C5C370F}" srcOrd="2" destOrd="0" presId="urn:microsoft.com/office/officeart/2005/8/layout/vList2"/>
    <dgm:cxn modelId="{30879409-EDC1-4729-91A8-1A09D9785920}" type="presParOf" srcId="{F82604EA-B576-486E-A876-CCAADCF916A4}" destId="{E3D0470E-A940-4EE4-B3AF-1D9BE2916DE7}" srcOrd="3" destOrd="0" presId="urn:microsoft.com/office/officeart/2005/8/layout/vList2"/>
    <dgm:cxn modelId="{7C7274D0-AE49-41A1-8110-47BFBA64BE1B}" type="presParOf" srcId="{F82604EA-B576-486E-A876-CCAADCF916A4}" destId="{FF9EDD86-ADB5-45F5-8345-0F115BD0785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13E094-8063-4D77-9922-D810EABDF24D}" type="doc">
      <dgm:prSet loTypeId="urn:microsoft.com/office/officeart/2005/8/layout/hierarchy3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CDBB30E-8A09-42E0-BAF0-149ED12D74ED}">
      <dgm:prSet/>
      <dgm:spPr/>
      <dgm:t>
        <a:bodyPr/>
        <a:lstStyle/>
        <a:p>
          <a:r>
            <a:rPr lang="en-US"/>
            <a:t>Stack </a:t>
          </a:r>
          <a:r>
            <a:rPr lang="zh-CN"/>
            <a:t>和 </a:t>
          </a:r>
          <a:r>
            <a:rPr lang="en-US"/>
            <a:t>Heap </a:t>
          </a:r>
          <a:r>
            <a:rPr lang="zh-CN"/>
            <a:t>是变量和常量的所在地</a:t>
          </a:r>
          <a:endParaRPr lang="en-US"/>
        </a:p>
      </dgm:t>
    </dgm:pt>
    <dgm:pt modelId="{DB3835F0-0BAE-4183-A2EC-E8C4A66767A8}" type="parTrans" cxnId="{D3C277E6-E90C-4264-961A-9CC8A46F4F18}">
      <dgm:prSet/>
      <dgm:spPr/>
      <dgm:t>
        <a:bodyPr/>
        <a:lstStyle/>
        <a:p>
          <a:endParaRPr lang="en-US"/>
        </a:p>
      </dgm:t>
    </dgm:pt>
    <dgm:pt modelId="{E38109D0-F87F-4DA4-9080-4603B54EF0B4}" type="sibTrans" cxnId="{D3C277E6-E90C-4264-961A-9CC8A46F4F18}">
      <dgm:prSet/>
      <dgm:spPr/>
      <dgm:t>
        <a:bodyPr/>
        <a:lstStyle/>
        <a:p>
          <a:endParaRPr lang="en-US"/>
        </a:p>
      </dgm:t>
    </dgm:pt>
    <dgm:pt modelId="{35B6B2FF-5FAC-483A-99EA-592B92B88415}">
      <dgm:prSet/>
      <dgm:spPr/>
      <dgm:t>
        <a:bodyPr/>
        <a:lstStyle/>
        <a:p>
          <a:r>
            <a:rPr lang="zh-CN"/>
            <a:t>生命周期不同</a:t>
          </a:r>
          <a:endParaRPr lang="en-US"/>
        </a:p>
      </dgm:t>
    </dgm:pt>
    <dgm:pt modelId="{F1C0D3E4-401C-4F64-BAC4-72C372DBCFA3}" type="parTrans" cxnId="{60A32C4C-69DB-4A09-BEB5-EA97F3E4754D}">
      <dgm:prSet/>
      <dgm:spPr/>
      <dgm:t>
        <a:bodyPr/>
        <a:lstStyle/>
        <a:p>
          <a:endParaRPr lang="en-US"/>
        </a:p>
      </dgm:t>
    </dgm:pt>
    <dgm:pt modelId="{5B567CAD-8EBE-497E-90BA-DD162591936D}" type="sibTrans" cxnId="{60A32C4C-69DB-4A09-BEB5-EA97F3E4754D}">
      <dgm:prSet/>
      <dgm:spPr/>
      <dgm:t>
        <a:bodyPr/>
        <a:lstStyle/>
        <a:p>
          <a:endParaRPr lang="en-US"/>
        </a:p>
      </dgm:t>
    </dgm:pt>
    <dgm:pt modelId="{0F893651-958A-456C-8532-01921919F127}" type="pres">
      <dgm:prSet presAssocID="{5313E094-8063-4D77-9922-D810EABDF24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15B3F2F-213C-4100-A9EB-B69B9D3F41C3}" type="pres">
      <dgm:prSet presAssocID="{0CDBB30E-8A09-42E0-BAF0-149ED12D74ED}" presName="root" presStyleCnt="0"/>
      <dgm:spPr/>
    </dgm:pt>
    <dgm:pt modelId="{43068D81-9C6F-4C70-B3C1-85FC78068B7E}" type="pres">
      <dgm:prSet presAssocID="{0CDBB30E-8A09-42E0-BAF0-149ED12D74ED}" presName="rootComposite" presStyleCnt="0"/>
      <dgm:spPr/>
    </dgm:pt>
    <dgm:pt modelId="{F2A1E8CA-7F44-4914-9ED6-65130273D55F}" type="pres">
      <dgm:prSet presAssocID="{0CDBB30E-8A09-42E0-BAF0-149ED12D74ED}" presName="rootText" presStyleLbl="node1" presStyleIdx="0" presStyleCnt="2"/>
      <dgm:spPr/>
    </dgm:pt>
    <dgm:pt modelId="{23E0B1CF-A9E1-45ED-9155-038A6A183C0E}" type="pres">
      <dgm:prSet presAssocID="{0CDBB30E-8A09-42E0-BAF0-149ED12D74ED}" presName="rootConnector" presStyleLbl="node1" presStyleIdx="0" presStyleCnt="2"/>
      <dgm:spPr/>
    </dgm:pt>
    <dgm:pt modelId="{0662966B-F4DA-466B-974E-E0A8A34A67E8}" type="pres">
      <dgm:prSet presAssocID="{0CDBB30E-8A09-42E0-BAF0-149ED12D74ED}" presName="childShape" presStyleCnt="0"/>
      <dgm:spPr/>
    </dgm:pt>
    <dgm:pt modelId="{7808A70D-C3A0-4C1C-B91B-E20EEA90A6B9}" type="pres">
      <dgm:prSet presAssocID="{35B6B2FF-5FAC-483A-99EA-592B92B88415}" presName="root" presStyleCnt="0"/>
      <dgm:spPr/>
    </dgm:pt>
    <dgm:pt modelId="{EDB20D70-5E6D-4021-B1F1-D095049F490D}" type="pres">
      <dgm:prSet presAssocID="{35B6B2FF-5FAC-483A-99EA-592B92B88415}" presName="rootComposite" presStyleCnt="0"/>
      <dgm:spPr/>
    </dgm:pt>
    <dgm:pt modelId="{382626B9-0DFB-4D6E-80D4-A01D1A125F47}" type="pres">
      <dgm:prSet presAssocID="{35B6B2FF-5FAC-483A-99EA-592B92B88415}" presName="rootText" presStyleLbl="node1" presStyleIdx="1" presStyleCnt="2"/>
      <dgm:spPr/>
    </dgm:pt>
    <dgm:pt modelId="{2F2AE7AE-EA90-4935-B2AC-8282AE227DBA}" type="pres">
      <dgm:prSet presAssocID="{35B6B2FF-5FAC-483A-99EA-592B92B88415}" presName="rootConnector" presStyleLbl="node1" presStyleIdx="1" presStyleCnt="2"/>
      <dgm:spPr/>
    </dgm:pt>
    <dgm:pt modelId="{719FC471-0FD4-4C23-924E-81F080FDC50E}" type="pres">
      <dgm:prSet presAssocID="{35B6B2FF-5FAC-483A-99EA-592B92B88415}" presName="childShape" presStyleCnt="0"/>
      <dgm:spPr/>
    </dgm:pt>
  </dgm:ptLst>
  <dgm:cxnLst>
    <dgm:cxn modelId="{4AE67C2A-B30B-4813-9329-562E8AA9C430}" type="presOf" srcId="{35B6B2FF-5FAC-483A-99EA-592B92B88415}" destId="{382626B9-0DFB-4D6E-80D4-A01D1A125F47}" srcOrd="0" destOrd="0" presId="urn:microsoft.com/office/officeart/2005/8/layout/hierarchy3"/>
    <dgm:cxn modelId="{60A32C4C-69DB-4A09-BEB5-EA97F3E4754D}" srcId="{5313E094-8063-4D77-9922-D810EABDF24D}" destId="{35B6B2FF-5FAC-483A-99EA-592B92B88415}" srcOrd="1" destOrd="0" parTransId="{F1C0D3E4-401C-4F64-BAC4-72C372DBCFA3}" sibTransId="{5B567CAD-8EBE-497E-90BA-DD162591936D}"/>
    <dgm:cxn modelId="{2C5B88A2-6BC1-4560-946F-619EF0FF09A4}" type="presOf" srcId="{0CDBB30E-8A09-42E0-BAF0-149ED12D74ED}" destId="{23E0B1CF-A9E1-45ED-9155-038A6A183C0E}" srcOrd="1" destOrd="0" presId="urn:microsoft.com/office/officeart/2005/8/layout/hierarchy3"/>
    <dgm:cxn modelId="{236C8FC1-D5F7-4E0B-877C-2DC8FE040607}" type="presOf" srcId="{35B6B2FF-5FAC-483A-99EA-592B92B88415}" destId="{2F2AE7AE-EA90-4935-B2AC-8282AE227DBA}" srcOrd="1" destOrd="0" presId="urn:microsoft.com/office/officeart/2005/8/layout/hierarchy3"/>
    <dgm:cxn modelId="{941C4BC3-8695-4441-9266-B07825B568EF}" type="presOf" srcId="{0CDBB30E-8A09-42E0-BAF0-149ED12D74ED}" destId="{F2A1E8CA-7F44-4914-9ED6-65130273D55F}" srcOrd="0" destOrd="0" presId="urn:microsoft.com/office/officeart/2005/8/layout/hierarchy3"/>
    <dgm:cxn modelId="{EC2B7CD3-D0C8-482A-A2FE-92DFB5EE38E5}" type="presOf" srcId="{5313E094-8063-4D77-9922-D810EABDF24D}" destId="{0F893651-958A-456C-8532-01921919F127}" srcOrd="0" destOrd="0" presId="urn:microsoft.com/office/officeart/2005/8/layout/hierarchy3"/>
    <dgm:cxn modelId="{D3C277E6-E90C-4264-961A-9CC8A46F4F18}" srcId="{5313E094-8063-4D77-9922-D810EABDF24D}" destId="{0CDBB30E-8A09-42E0-BAF0-149ED12D74ED}" srcOrd="0" destOrd="0" parTransId="{DB3835F0-0BAE-4183-A2EC-E8C4A66767A8}" sibTransId="{E38109D0-F87F-4DA4-9080-4603B54EF0B4}"/>
    <dgm:cxn modelId="{96EC9080-F063-4BCA-B132-B23A5C70411A}" type="presParOf" srcId="{0F893651-958A-456C-8532-01921919F127}" destId="{A15B3F2F-213C-4100-A9EB-B69B9D3F41C3}" srcOrd="0" destOrd="0" presId="urn:microsoft.com/office/officeart/2005/8/layout/hierarchy3"/>
    <dgm:cxn modelId="{D68992B2-0DCC-4779-94F9-FA7304B2A79E}" type="presParOf" srcId="{A15B3F2F-213C-4100-A9EB-B69B9D3F41C3}" destId="{43068D81-9C6F-4C70-B3C1-85FC78068B7E}" srcOrd="0" destOrd="0" presId="urn:microsoft.com/office/officeart/2005/8/layout/hierarchy3"/>
    <dgm:cxn modelId="{A9EB46CE-AB2F-4A2E-BB54-B0B88A8A0B5C}" type="presParOf" srcId="{43068D81-9C6F-4C70-B3C1-85FC78068B7E}" destId="{F2A1E8CA-7F44-4914-9ED6-65130273D55F}" srcOrd="0" destOrd="0" presId="urn:microsoft.com/office/officeart/2005/8/layout/hierarchy3"/>
    <dgm:cxn modelId="{2B43F4F8-D00D-494D-8DAE-0752449EB7F1}" type="presParOf" srcId="{43068D81-9C6F-4C70-B3C1-85FC78068B7E}" destId="{23E0B1CF-A9E1-45ED-9155-038A6A183C0E}" srcOrd="1" destOrd="0" presId="urn:microsoft.com/office/officeart/2005/8/layout/hierarchy3"/>
    <dgm:cxn modelId="{AF3BE3EF-7204-4FA7-9668-947494A2D33F}" type="presParOf" srcId="{A15B3F2F-213C-4100-A9EB-B69B9D3F41C3}" destId="{0662966B-F4DA-466B-974E-E0A8A34A67E8}" srcOrd="1" destOrd="0" presId="urn:microsoft.com/office/officeart/2005/8/layout/hierarchy3"/>
    <dgm:cxn modelId="{5B979F62-EB2E-4959-8428-F48BD3608A67}" type="presParOf" srcId="{0F893651-958A-456C-8532-01921919F127}" destId="{7808A70D-C3A0-4C1C-B91B-E20EEA90A6B9}" srcOrd="1" destOrd="0" presId="urn:microsoft.com/office/officeart/2005/8/layout/hierarchy3"/>
    <dgm:cxn modelId="{2C9381D1-8895-4D8B-B3B5-62FC9F12ED7C}" type="presParOf" srcId="{7808A70D-C3A0-4C1C-B91B-E20EEA90A6B9}" destId="{EDB20D70-5E6D-4021-B1F1-D095049F490D}" srcOrd="0" destOrd="0" presId="urn:microsoft.com/office/officeart/2005/8/layout/hierarchy3"/>
    <dgm:cxn modelId="{FE96B800-CB09-4F85-B2A5-8F5A3B755AE5}" type="presParOf" srcId="{EDB20D70-5E6D-4021-B1F1-D095049F490D}" destId="{382626B9-0DFB-4D6E-80D4-A01D1A125F47}" srcOrd="0" destOrd="0" presId="urn:microsoft.com/office/officeart/2005/8/layout/hierarchy3"/>
    <dgm:cxn modelId="{1206431F-9C93-46A9-9445-5C196C722353}" type="presParOf" srcId="{EDB20D70-5E6D-4021-B1F1-D095049F490D}" destId="{2F2AE7AE-EA90-4935-B2AC-8282AE227DBA}" srcOrd="1" destOrd="0" presId="urn:microsoft.com/office/officeart/2005/8/layout/hierarchy3"/>
    <dgm:cxn modelId="{FE498291-29AE-4984-9FD5-BF25E46B3EE3}" type="presParOf" srcId="{7808A70D-C3A0-4C1C-B91B-E20EEA90A6B9}" destId="{719FC471-0FD4-4C23-924E-81F080FDC50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E03C53-A8E8-4E71-89B3-7C01B72AA36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59EC448-C3C7-420D-A9BB-8731A2A0A929}">
      <dgm:prSet/>
      <dgm:spPr/>
      <dgm:t>
        <a:bodyPr/>
        <a:lstStyle/>
        <a:p>
          <a:r>
            <a:rPr lang="en-US"/>
            <a:t>Heap</a:t>
          </a:r>
          <a:r>
            <a:rPr lang="zh-CN"/>
            <a:t>（一块内存），对象所在的地方（引用类型的实例）</a:t>
          </a:r>
          <a:endParaRPr lang="en-US"/>
        </a:p>
      </dgm:t>
    </dgm:pt>
    <dgm:pt modelId="{AB9A7607-DC8F-44E9-84B6-3A61A4ABEAB2}" type="parTrans" cxnId="{79AD43C6-E4A7-4665-869A-7AE3CF89170A}">
      <dgm:prSet/>
      <dgm:spPr/>
      <dgm:t>
        <a:bodyPr/>
        <a:lstStyle/>
        <a:p>
          <a:endParaRPr lang="en-US"/>
        </a:p>
      </dgm:t>
    </dgm:pt>
    <dgm:pt modelId="{6F7D8A7E-AF44-4A85-8498-44160C4309BC}" type="sibTrans" cxnId="{79AD43C6-E4A7-4665-869A-7AE3CF89170A}">
      <dgm:prSet/>
      <dgm:spPr/>
      <dgm:t>
        <a:bodyPr/>
        <a:lstStyle/>
        <a:p>
          <a:endParaRPr lang="en-US"/>
        </a:p>
      </dgm:t>
    </dgm:pt>
    <dgm:pt modelId="{EA58D038-434A-45C3-82A4-4261206C60D7}">
      <dgm:prSet/>
      <dgm:spPr/>
      <dgm:t>
        <a:bodyPr/>
        <a:lstStyle/>
        <a:p>
          <a:r>
            <a:rPr lang="zh-CN"/>
            <a:t>当新的对象被创建后，它就会被分配在</a:t>
          </a:r>
          <a:r>
            <a:rPr lang="en-US"/>
            <a:t>Heap</a:t>
          </a:r>
          <a:r>
            <a:rPr lang="zh-CN"/>
            <a:t>上，到该对象的一个引用被返回。</a:t>
          </a:r>
          <a:endParaRPr lang="en-US"/>
        </a:p>
      </dgm:t>
    </dgm:pt>
    <dgm:pt modelId="{E5F37175-994F-40F6-9C3F-629A9BC8C46D}" type="parTrans" cxnId="{D5426872-B703-421F-9798-00DD4666787B}">
      <dgm:prSet/>
      <dgm:spPr/>
      <dgm:t>
        <a:bodyPr/>
        <a:lstStyle/>
        <a:p>
          <a:endParaRPr lang="en-US"/>
        </a:p>
      </dgm:t>
    </dgm:pt>
    <dgm:pt modelId="{C3952442-86E9-4E0C-868A-CAF6FA56FFE6}" type="sibTrans" cxnId="{D5426872-B703-421F-9798-00DD4666787B}">
      <dgm:prSet/>
      <dgm:spPr/>
      <dgm:t>
        <a:bodyPr/>
        <a:lstStyle/>
        <a:p>
          <a:endParaRPr lang="en-US"/>
        </a:p>
      </dgm:t>
    </dgm:pt>
    <dgm:pt modelId="{DD0D55DB-A6C3-4D9C-8818-110CE922DBE7}">
      <dgm:prSet/>
      <dgm:spPr/>
      <dgm:t>
        <a:bodyPr/>
        <a:lstStyle/>
        <a:p>
          <a:r>
            <a:rPr lang="zh-CN"/>
            <a:t>程序执行时，随着新对象的不断建立，</a:t>
          </a:r>
          <a:r>
            <a:rPr lang="en-US"/>
            <a:t>heap</a:t>
          </a:r>
          <a:r>
            <a:rPr lang="zh-CN"/>
            <a:t>会被慢慢的填满。运行时的</a:t>
          </a:r>
          <a:r>
            <a:rPr lang="en-US"/>
            <a:t>gc</a:t>
          </a:r>
          <a:r>
            <a:rPr lang="zh-CN"/>
            <a:t>会周期性的把对象从</a:t>
          </a:r>
          <a:r>
            <a:rPr lang="en-US"/>
            <a:t>heap</a:t>
          </a:r>
          <a:r>
            <a:rPr lang="zh-CN"/>
            <a:t>上面释放出来，所以不会导致内存耗尽</a:t>
          </a:r>
          <a:endParaRPr lang="en-US"/>
        </a:p>
      </dgm:t>
    </dgm:pt>
    <dgm:pt modelId="{0D851D3B-D409-4439-8BC5-1F8EEDD93130}" type="parTrans" cxnId="{9C06C037-6BA9-4D00-9E9C-428A1792786F}">
      <dgm:prSet/>
      <dgm:spPr/>
      <dgm:t>
        <a:bodyPr/>
        <a:lstStyle/>
        <a:p>
          <a:endParaRPr lang="en-US"/>
        </a:p>
      </dgm:t>
    </dgm:pt>
    <dgm:pt modelId="{9E9A9850-E675-4AAA-BC55-211A5995119D}" type="sibTrans" cxnId="{9C06C037-6BA9-4D00-9E9C-428A1792786F}">
      <dgm:prSet/>
      <dgm:spPr/>
      <dgm:t>
        <a:bodyPr/>
        <a:lstStyle/>
        <a:p>
          <a:endParaRPr lang="en-US"/>
        </a:p>
      </dgm:t>
    </dgm:pt>
    <dgm:pt modelId="{461CF305-5A32-473B-B56C-718B3E851A0F}">
      <dgm:prSet/>
      <dgm:spPr/>
      <dgm:t>
        <a:bodyPr/>
        <a:lstStyle/>
        <a:p>
          <a:r>
            <a:rPr lang="zh-CN"/>
            <a:t>一旦一个对象不再被任何“存活”的东西所引用，那么它就可以被释放了</a:t>
          </a:r>
          <a:endParaRPr lang="en-US"/>
        </a:p>
      </dgm:t>
    </dgm:pt>
    <dgm:pt modelId="{071A220E-FF95-431A-92BA-8D4368867F08}" type="parTrans" cxnId="{9D854A47-0962-4C2D-9819-8EC7E56F0C75}">
      <dgm:prSet/>
      <dgm:spPr/>
      <dgm:t>
        <a:bodyPr/>
        <a:lstStyle/>
        <a:p>
          <a:endParaRPr lang="en-US"/>
        </a:p>
      </dgm:t>
    </dgm:pt>
    <dgm:pt modelId="{7346AA6B-F675-4617-B037-A2FE32311CD4}" type="sibTrans" cxnId="{9D854A47-0962-4C2D-9819-8EC7E56F0C75}">
      <dgm:prSet/>
      <dgm:spPr/>
      <dgm:t>
        <a:bodyPr/>
        <a:lstStyle/>
        <a:p>
          <a:endParaRPr lang="en-US"/>
        </a:p>
      </dgm:t>
    </dgm:pt>
    <dgm:pt modelId="{CFB55F21-0C21-43E4-871A-0EC802C6EA57}" type="pres">
      <dgm:prSet presAssocID="{EDE03C53-A8E8-4E71-89B3-7C01B72AA36B}" presName="linear" presStyleCnt="0">
        <dgm:presLayoutVars>
          <dgm:animLvl val="lvl"/>
          <dgm:resizeHandles val="exact"/>
        </dgm:presLayoutVars>
      </dgm:prSet>
      <dgm:spPr/>
    </dgm:pt>
    <dgm:pt modelId="{406080AC-CF15-47E5-9980-7F2154D5856D}" type="pres">
      <dgm:prSet presAssocID="{459EC448-C3C7-420D-A9BB-8731A2A0A92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8EA6F83-347D-401B-8207-731F9B087492}" type="pres">
      <dgm:prSet presAssocID="{6F7D8A7E-AF44-4A85-8498-44160C4309BC}" presName="spacer" presStyleCnt="0"/>
      <dgm:spPr/>
    </dgm:pt>
    <dgm:pt modelId="{28D3DA4E-9502-492A-B1E2-6680B6A0073C}" type="pres">
      <dgm:prSet presAssocID="{EA58D038-434A-45C3-82A4-4261206C60D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01C0C4C-C2F0-4DB4-A9DC-307B2094CD39}" type="pres">
      <dgm:prSet presAssocID="{C3952442-86E9-4E0C-868A-CAF6FA56FFE6}" presName="spacer" presStyleCnt="0"/>
      <dgm:spPr/>
    </dgm:pt>
    <dgm:pt modelId="{ADBA6D9E-A23E-4EE8-B737-8F1584DC937C}" type="pres">
      <dgm:prSet presAssocID="{DD0D55DB-A6C3-4D9C-8818-110CE922DBE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24E27CC-1442-483E-9F68-EC3CDAF9F514}" type="pres">
      <dgm:prSet presAssocID="{9E9A9850-E675-4AAA-BC55-211A5995119D}" presName="spacer" presStyleCnt="0"/>
      <dgm:spPr/>
    </dgm:pt>
    <dgm:pt modelId="{CA2AA405-01F9-4F9F-B6F5-9C45225677F0}" type="pres">
      <dgm:prSet presAssocID="{461CF305-5A32-473B-B56C-718B3E851A0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48CEC06-25F8-41D3-9D53-71DFE334ACBE}" type="presOf" srcId="{459EC448-C3C7-420D-A9BB-8731A2A0A929}" destId="{406080AC-CF15-47E5-9980-7F2154D5856D}" srcOrd="0" destOrd="0" presId="urn:microsoft.com/office/officeart/2005/8/layout/vList2"/>
    <dgm:cxn modelId="{17611222-1A69-4E92-A5F4-E6BBCE77E88D}" type="presOf" srcId="{EA58D038-434A-45C3-82A4-4261206C60D7}" destId="{28D3DA4E-9502-492A-B1E2-6680B6A0073C}" srcOrd="0" destOrd="0" presId="urn:microsoft.com/office/officeart/2005/8/layout/vList2"/>
    <dgm:cxn modelId="{09B8B737-C71B-47C2-B148-D71CA2C45273}" type="presOf" srcId="{EDE03C53-A8E8-4E71-89B3-7C01B72AA36B}" destId="{CFB55F21-0C21-43E4-871A-0EC802C6EA57}" srcOrd="0" destOrd="0" presId="urn:microsoft.com/office/officeart/2005/8/layout/vList2"/>
    <dgm:cxn modelId="{9C06C037-6BA9-4D00-9E9C-428A1792786F}" srcId="{EDE03C53-A8E8-4E71-89B3-7C01B72AA36B}" destId="{DD0D55DB-A6C3-4D9C-8818-110CE922DBE7}" srcOrd="2" destOrd="0" parTransId="{0D851D3B-D409-4439-8BC5-1F8EEDD93130}" sibTransId="{9E9A9850-E675-4AAA-BC55-211A5995119D}"/>
    <dgm:cxn modelId="{11CA4D62-EEE4-4127-8FC2-702BDB3F1B69}" type="presOf" srcId="{DD0D55DB-A6C3-4D9C-8818-110CE922DBE7}" destId="{ADBA6D9E-A23E-4EE8-B737-8F1584DC937C}" srcOrd="0" destOrd="0" presId="urn:microsoft.com/office/officeart/2005/8/layout/vList2"/>
    <dgm:cxn modelId="{9D854A47-0962-4C2D-9819-8EC7E56F0C75}" srcId="{EDE03C53-A8E8-4E71-89B3-7C01B72AA36B}" destId="{461CF305-5A32-473B-B56C-718B3E851A0F}" srcOrd="3" destOrd="0" parTransId="{071A220E-FF95-431A-92BA-8D4368867F08}" sibTransId="{7346AA6B-F675-4617-B037-A2FE32311CD4}"/>
    <dgm:cxn modelId="{D5426872-B703-421F-9798-00DD4666787B}" srcId="{EDE03C53-A8E8-4E71-89B3-7C01B72AA36B}" destId="{EA58D038-434A-45C3-82A4-4261206C60D7}" srcOrd="1" destOrd="0" parTransId="{E5F37175-994F-40F6-9C3F-629A9BC8C46D}" sibTransId="{C3952442-86E9-4E0C-868A-CAF6FA56FFE6}"/>
    <dgm:cxn modelId="{79AD43C6-E4A7-4665-869A-7AE3CF89170A}" srcId="{EDE03C53-A8E8-4E71-89B3-7C01B72AA36B}" destId="{459EC448-C3C7-420D-A9BB-8731A2A0A929}" srcOrd="0" destOrd="0" parTransId="{AB9A7607-DC8F-44E9-84B6-3A61A4ABEAB2}" sibTransId="{6F7D8A7E-AF44-4A85-8498-44160C4309BC}"/>
    <dgm:cxn modelId="{DAD1D1C8-84BE-437E-8D15-63F099911031}" type="presOf" srcId="{461CF305-5A32-473B-B56C-718B3E851A0F}" destId="{CA2AA405-01F9-4F9F-B6F5-9C45225677F0}" srcOrd="0" destOrd="0" presId="urn:microsoft.com/office/officeart/2005/8/layout/vList2"/>
    <dgm:cxn modelId="{6DC90334-14D6-42F1-8A79-C2C46299964E}" type="presParOf" srcId="{CFB55F21-0C21-43E4-871A-0EC802C6EA57}" destId="{406080AC-CF15-47E5-9980-7F2154D5856D}" srcOrd="0" destOrd="0" presId="urn:microsoft.com/office/officeart/2005/8/layout/vList2"/>
    <dgm:cxn modelId="{00FD5A20-410B-47D1-814C-8D772D6CA0B6}" type="presParOf" srcId="{CFB55F21-0C21-43E4-871A-0EC802C6EA57}" destId="{48EA6F83-347D-401B-8207-731F9B087492}" srcOrd="1" destOrd="0" presId="urn:microsoft.com/office/officeart/2005/8/layout/vList2"/>
    <dgm:cxn modelId="{9A7A9152-3AA6-4CED-AFE0-F97B22E5AA2F}" type="presParOf" srcId="{CFB55F21-0C21-43E4-871A-0EC802C6EA57}" destId="{28D3DA4E-9502-492A-B1E2-6680B6A0073C}" srcOrd="2" destOrd="0" presId="urn:microsoft.com/office/officeart/2005/8/layout/vList2"/>
    <dgm:cxn modelId="{E46E75AE-7F9E-4B55-91F0-6EBCC13996E0}" type="presParOf" srcId="{CFB55F21-0C21-43E4-871A-0EC802C6EA57}" destId="{501C0C4C-C2F0-4DB4-A9DC-307B2094CD39}" srcOrd="3" destOrd="0" presId="urn:microsoft.com/office/officeart/2005/8/layout/vList2"/>
    <dgm:cxn modelId="{99B0DDB7-2084-40B8-BD6F-9B78E5F4CCAD}" type="presParOf" srcId="{CFB55F21-0C21-43E4-871A-0EC802C6EA57}" destId="{ADBA6D9E-A23E-4EE8-B737-8F1584DC937C}" srcOrd="4" destOrd="0" presId="urn:microsoft.com/office/officeart/2005/8/layout/vList2"/>
    <dgm:cxn modelId="{07899112-9773-4082-A319-551DCD25B7FD}" type="presParOf" srcId="{CFB55F21-0C21-43E4-871A-0EC802C6EA57}" destId="{224E27CC-1442-483E-9F68-EC3CDAF9F514}" srcOrd="5" destOrd="0" presId="urn:microsoft.com/office/officeart/2005/8/layout/vList2"/>
    <dgm:cxn modelId="{8EEA4B26-B23F-4EE8-B7B0-311D0B90B014}" type="presParOf" srcId="{CFB55F21-0C21-43E4-871A-0EC802C6EA57}" destId="{CA2AA405-01F9-4F9F-B6F5-9C45225677F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4CDB986-E1AD-401D-9B3C-F24979B7D2A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22AD605-5F38-419C-9674-472117FA5A3A}">
      <dgm:prSet/>
      <dgm:spPr/>
      <dgm:t>
        <a:bodyPr/>
        <a:lstStyle/>
        <a:p>
          <a:r>
            <a:rPr lang="zh-CN"/>
            <a:t>值类型的实例（和对象的引用）会放在变量声明时所在的内存块里。</a:t>
          </a:r>
          <a:endParaRPr lang="en-US"/>
        </a:p>
      </dgm:t>
    </dgm:pt>
    <dgm:pt modelId="{4F5A7A95-42C1-48A7-8F1B-5AF2EA768FBE}" type="parTrans" cxnId="{4FE83E26-BA5F-4609-AF6B-8F2E3DD4D403}">
      <dgm:prSet/>
      <dgm:spPr/>
      <dgm:t>
        <a:bodyPr/>
        <a:lstStyle/>
        <a:p>
          <a:endParaRPr lang="en-US"/>
        </a:p>
      </dgm:t>
    </dgm:pt>
    <dgm:pt modelId="{112CC6AA-A124-42B4-9451-638198B27B0D}" type="sibTrans" cxnId="{4FE83E26-BA5F-4609-AF6B-8F2E3DD4D403}">
      <dgm:prSet/>
      <dgm:spPr/>
      <dgm:t>
        <a:bodyPr/>
        <a:lstStyle/>
        <a:p>
          <a:endParaRPr lang="en-US"/>
        </a:p>
      </dgm:t>
    </dgm:pt>
    <dgm:pt modelId="{D515A12D-F428-4DE0-B089-610E9D310D74}">
      <dgm:prSet/>
      <dgm:spPr/>
      <dgm:t>
        <a:bodyPr/>
        <a:lstStyle/>
        <a:p>
          <a:r>
            <a:rPr lang="zh-CN"/>
            <a:t>如果该实例是一个</a:t>
          </a:r>
          <a:r>
            <a:rPr lang="en-US"/>
            <a:t>class</a:t>
          </a:r>
          <a:r>
            <a:rPr lang="zh-CN"/>
            <a:t>的字段或数组的元素，那么它就在</a:t>
          </a:r>
          <a:r>
            <a:rPr lang="en-US"/>
            <a:t>Heap</a:t>
          </a:r>
          <a:r>
            <a:rPr lang="zh-CN"/>
            <a:t>上</a:t>
          </a:r>
          <a:endParaRPr lang="en-US"/>
        </a:p>
      </dgm:t>
    </dgm:pt>
    <dgm:pt modelId="{A4A34F0D-DB70-460A-A067-9EC27C778139}" type="parTrans" cxnId="{9CB66B26-EFF7-46C3-94C0-3E37482125E5}">
      <dgm:prSet/>
      <dgm:spPr/>
      <dgm:t>
        <a:bodyPr/>
        <a:lstStyle/>
        <a:p>
          <a:endParaRPr lang="en-US"/>
        </a:p>
      </dgm:t>
    </dgm:pt>
    <dgm:pt modelId="{25659512-AD6E-417C-BD67-11863663CBA6}" type="sibTrans" cxnId="{9CB66B26-EFF7-46C3-94C0-3E37482125E5}">
      <dgm:prSet/>
      <dgm:spPr/>
      <dgm:t>
        <a:bodyPr/>
        <a:lstStyle/>
        <a:p>
          <a:endParaRPr lang="en-US"/>
        </a:p>
      </dgm:t>
    </dgm:pt>
    <dgm:pt modelId="{C2CD9903-0492-4FC2-BF6E-0185D94956A0}" type="pres">
      <dgm:prSet presAssocID="{84CDB986-E1AD-401D-9B3C-F24979B7D2A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BF3C80A-10A0-4DBB-9FC4-181DF12ADFAF}" type="pres">
      <dgm:prSet presAssocID="{722AD605-5F38-419C-9674-472117FA5A3A}" presName="hierRoot1" presStyleCnt="0"/>
      <dgm:spPr/>
    </dgm:pt>
    <dgm:pt modelId="{D825C27E-FCCE-4D5A-A741-AB34B9CB1770}" type="pres">
      <dgm:prSet presAssocID="{722AD605-5F38-419C-9674-472117FA5A3A}" presName="composite" presStyleCnt="0"/>
      <dgm:spPr/>
    </dgm:pt>
    <dgm:pt modelId="{305F16AF-C9A1-4DB4-AF49-3ABF5C9A656F}" type="pres">
      <dgm:prSet presAssocID="{722AD605-5F38-419C-9674-472117FA5A3A}" presName="background" presStyleLbl="node0" presStyleIdx="0" presStyleCnt="2"/>
      <dgm:spPr/>
    </dgm:pt>
    <dgm:pt modelId="{AEAECE82-B3B8-461B-B133-DD04E4EC623D}" type="pres">
      <dgm:prSet presAssocID="{722AD605-5F38-419C-9674-472117FA5A3A}" presName="text" presStyleLbl="fgAcc0" presStyleIdx="0" presStyleCnt="2">
        <dgm:presLayoutVars>
          <dgm:chPref val="3"/>
        </dgm:presLayoutVars>
      </dgm:prSet>
      <dgm:spPr/>
    </dgm:pt>
    <dgm:pt modelId="{4ED946DD-153A-4586-990B-3F404A7A3E65}" type="pres">
      <dgm:prSet presAssocID="{722AD605-5F38-419C-9674-472117FA5A3A}" presName="hierChild2" presStyleCnt="0"/>
      <dgm:spPr/>
    </dgm:pt>
    <dgm:pt modelId="{1B6170FC-DC98-4C23-9397-4AF6DB264EBE}" type="pres">
      <dgm:prSet presAssocID="{D515A12D-F428-4DE0-B089-610E9D310D74}" presName="hierRoot1" presStyleCnt="0"/>
      <dgm:spPr/>
    </dgm:pt>
    <dgm:pt modelId="{8954776B-FB9D-4873-9B21-C65CD6E9DBFF}" type="pres">
      <dgm:prSet presAssocID="{D515A12D-F428-4DE0-B089-610E9D310D74}" presName="composite" presStyleCnt="0"/>
      <dgm:spPr/>
    </dgm:pt>
    <dgm:pt modelId="{A3525EF5-CED0-4C04-9685-63CCCEBA2ABC}" type="pres">
      <dgm:prSet presAssocID="{D515A12D-F428-4DE0-B089-610E9D310D74}" presName="background" presStyleLbl="node0" presStyleIdx="1" presStyleCnt="2"/>
      <dgm:spPr/>
    </dgm:pt>
    <dgm:pt modelId="{F5EC503A-5C6B-466B-B8B5-53317686DC24}" type="pres">
      <dgm:prSet presAssocID="{D515A12D-F428-4DE0-B089-610E9D310D74}" presName="text" presStyleLbl="fgAcc0" presStyleIdx="1" presStyleCnt="2">
        <dgm:presLayoutVars>
          <dgm:chPref val="3"/>
        </dgm:presLayoutVars>
      </dgm:prSet>
      <dgm:spPr/>
    </dgm:pt>
    <dgm:pt modelId="{937E013C-B723-45BF-8E03-EA3047580E3E}" type="pres">
      <dgm:prSet presAssocID="{D515A12D-F428-4DE0-B089-610E9D310D74}" presName="hierChild2" presStyleCnt="0"/>
      <dgm:spPr/>
    </dgm:pt>
  </dgm:ptLst>
  <dgm:cxnLst>
    <dgm:cxn modelId="{4FE83E26-BA5F-4609-AF6B-8F2E3DD4D403}" srcId="{84CDB986-E1AD-401D-9B3C-F24979B7D2A5}" destId="{722AD605-5F38-419C-9674-472117FA5A3A}" srcOrd="0" destOrd="0" parTransId="{4F5A7A95-42C1-48A7-8F1B-5AF2EA768FBE}" sibTransId="{112CC6AA-A124-42B4-9451-638198B27B0D}"/>
    <dgm:cxn modelId="{9CB66B26-EFF7-46C3-94C0-3E37482125E5}" srcId="{84CDB986-E1AD-401D-9B3C-F24979B7D2A5}" destId="{D515A12D-F428-4DE0-B089-610E9D310D74}" srcOrd="1" destOrd="0" parTransId="{A4A34F0D-DB70-460A-A067-9EC27C778139}" sibTransId="{25659512-AD6E-417C-BD67-11863663CBA6}"/>
    <dgm:cxn modelId="{D191563E-436F-42B8-A556-526ABF778195}" type="presOf" srcId="{D515A12D-F428-4DE0-B089-610E9D310D74}" destId="{F5EC503A-5C6B-466B-B8B5-53317686DC24}" srcOrd="0" destOrd="0" presId="urn:microsoft.com/office/officeart/2005/8/layout/hierarchy1"/>
    <dgm:cxn modelId="{8E62D04D-4C50-4E37-B691-98DF88B0ECB6}" type="presOf" srcId="{84CDB986-E1AD-401D-9B3C-F24979B7D2A5}" destId="{C2CD9903-0492-4FC2-BF6E-0185D94956A0}" srcOrd="0" destOrd="0" presId="urn:microsoft.com/office/officeart/2005/8/layout/hierarchy1"/>
    <dgm:cxn modelId="{16267E54-DDEB-422E-90F2-6054771D2EA6}" type="presOf" srcId="{722AD605-5F38-419C-9674-472117FA5A3A}" destId="{AEAECE82-B3B8-461B-B133-DD04E4EC623D}" srcOrd="0" destOrd="0" presId="urn:microsoft.com/office/officeart/2005/8/layout/hierarchy1"/>
    <dgm:cxn modelId="{3198C462-2453-43F8-AEFC-3BE5094DB280}" type="presParOf" srcId="{C2CD9903-0492-4FC2-BF6E-0185D94956A0}" destId="{8BF3C80A-10A0-4DBB-9FC4-181DF12ADFAF}" srcOrd="0" destOrd="0" presId="urn:microsoft.com/office/officeart/2005/8/layout/hierarchy1"/>
    <dgm:cxn modelId="{B88BC7C7-8F41-4ADD-8C05-2B7DFE537F5A}" type="presParOf" srcId="{8BF3C80A-10A0-4DBB-9FC4-181DF12ADFAF}" destId="{D825C27E-FCCE-4D5A-A741-AB34B9CB1770}" srcOrd="0" destOrd="0" presId="urn:microsoft.com/office/officeart/2005/8/layout/hierarchy1"/>
    <dgm:cxn modelId="{25BA3DB2-66F0-484A-B672-F15C20ABC57A}" type="presParOf" srcId="{D825C27E-FCCE-4D5A-A741-AB34B9CB1770}" destId="{305F16AF-C9A1-4DB4-AF49-3ABF5C9A656F}" srcOrd="0" destOrd="0" presId="urn:microsoft.com/office/officeart/2005/8/layout/hierarchy1"/>
    <dgm:cxn modelId="{7C7D2FF5-4CD0-43D6-9051-E3C2DC14C4A6}" type="presParOf" srcId="{D825C27E-FCCE-4D5A-A741-AB34B9CB1770}" destId="{AEAECE82-B3B8-461B-B133-DD04E4EC623D}" srcOrd="1" destOrd="0" presId="urn:microsoft.com/office/officeart/2005/8/layout/hierarchy1"/>
    <dgm:cxn modelId="{26223B98-9BFD-4B04-ADAD-AA0DD56A5E83}" type="presParOf" srcId="{8BF3C80A-10A0-4DBB-9FC4-181DF12ADFAF}" destId="{4ED946DD-153A-4586-990B-3F404A7A3E65}" srcOrd="1" destOrd="0" presId="urn:microsoft.com/office/officeart/2005/8/layout/hierarchy1"/>
    <dgm:cxn modelId="{CF35E791-F075-419A-9E04-E30E71824212}" type="presParOf" srcId="{C2CD9903-0492-4FC2-BF6E-0185D94956A0}" destId="{1B6170FC-DC98-4C23-9397-4AF6DB264EBE}" srcOrd="1" destOrd="0" presId="urn:microsoft.com/office/officeart/2005/8/layout/hierarchy1"/>
    <dgm:cxn modelId="{943CD6B9-EBFC-490E-9FF8-01EECD14DAB3}" type="presParOf" srcId="{1B6170FC-DC98-4C23-9397-4AF6DB264EBE}" destId="{8954776B-FB9D-4873-9B21-C65CD6E9DBFF}" srcOrd="0" destOrd="0" presId="urn:microsoft.com/office/officeart/2005/8/layout/hierarchy1"/>
    <dgm:cxn modelId="{1A52E1BE-AE4A-40ED-82A6-A334CC6A44C8}" type="presParOf" srcId="{8954776B-FB9D-4873-9B21-C65CD6E9DBFF}" destId="{A3525EF5-CED0-4C04-9685-63CCCEBA2ABC}" srcOrd="0" destOrd="0" presId="urn:microsoft.com/office/officeart/2005/8/layout/hierarchy1"/>
    <dgm:cxn modelId="{50923B35-68AF-4795-B9ED-3F66102DC176}" type="presParOf" srcId="{8954776B-FB9D-4873-9B21-C65CD6E9DBFF}" destId="{F5EC503A-5C6B-466B-B8B5-53317686DC24}" srcOrd="1" destOrd="0" presId="urn:microsoft.com/office/officeart/2005/8/layout/hierarchy1"/>
    <dgm:cxn modelId="{0E443F5F-5BC2-4801-B510-D840ACCBA3BB}" type="presParOf" srcId="{1B6170FC-DC98-4C23-9397-4AF6DB264EBE}" destId="{937E013C-B723-45BF-8E03-EA3047580E3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FC5901-E16B-426A-951D-B3A5090FF64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795A40D-FD06-45C7-B7BE-47863960FA48}">
      <dgm:prSet/>
      <dgm:spPr/>
      <dgm:t>
        <a:bodyPr/>
        <a:lstStyle/>
        <a:p>
          <a:r>
            <a:rPr lang="en-US"/>
            <a:t>C#</a:t>
          </a:r>
          <a:r>
            <a:rPr lang="zh-CN"/>
            <a:t>里不可以显式的删除对象</a:t>
          </a:r>
          <a:endParaRPr lang="en-US"/>
        </a:p>
      </dgm:t>
    </dgm:pt>
    <dgm:pt modelId="{A39401E8-1FB1-4FE1-84D0-8FC9E41EBC58}" type="parTrans" cxnId="{4BD997D8-47CF-4D99-8555-3317BF5A3A97}">
      <dgm:prSet/>
      <dgm:spPr/>
      <dgm:t>
        <a:bodyPr/>
        <a:lstStyle/>
        <a:p>
          <a:endParaRPr lang="en-US"/>
        </a:p>
      </dgm:t>
    </dgm:pt>
    <dgm:pt modelId="{51B86B1D-F55F-450D-BB0A-97399A620E99}" type="sibTrans" cxnId="{4BD997D8-47CF-4D99-8555-3317BF5A3A97}">
      <dgm:prSet/>
      <dgm:spPr/>
      <dgm:t>
        <a:bodyPr/>
        <a:lstStyle/>
        <a:p>
          <a:endParaRPr lang="en-US"/>
        </a:p>
      </dgm:t>
    </dgm:pt>
    <dgm:pt modelId="{D147E25E-7308-49C9-ABF0-812B5B695E8B}">
      <dgm:prSet/>
      <dgm:spPr/>
      <dgm:t>
        <a:bodyPr/>
        <a:lstStyle/>
        <a:p>
          <a:r>
            <a:rPr lang="zh-CN"/>
            <a:t>无引用的对象会逐渐的被</a:t>
          </a:r>
          <a:r>
            <a:rPr lang="en-US"/>
            <a:t>GC</a:t>
          </a:r>
          <a:r>
            <a:rPr lang="zh-CN"/>
            <a:t>收集</a:t>
          </a:r>
          <a:endParaRPr lang="en-US"/>
        </a:p>
      </dgm:t>
    </dgm:pt>
    <dgm:pt modelId="{3F5BF309-7E72-4410-8411-7B3C89C20D80}" type="parTrans" cxnId="{1289E3E5-1ACE-461C-8F40-EA63AAF3B091}">
      <dgm:prSet/>
      <dgm:spPr/>
      <dgm:t>
        <a:bodyPr/>
        <a:lstStyle/>
        <a:p>
          <a:endParaRPr lang="en-US"/>
        </a:p>
      </dgm:t>
    </dgm:pt>
    <dgm:pt modelId="{05D453C6-D1EE-40AD-96B1-CC6FC0E343E0}" type="sibTrans" cxnId="{1289E3E5-1ACE-461C-8F40-EA63AAF3B091}">
      <dgm:prSet/>
      <dgm:spPr/>
      <dgm:t>
        <a:bodyPr/>
        <a:lstStyle/>
        <a:p>
          <a:endParaRPr lang="en-US"/>
        </a:p>
      </dgm:t>
    </dgm:pt>
    <dgm:pt modelId="{D51DF415-1634-44F4-8D7C-0B02392471F4}" type="pres">
      <dgm:prSet presAssocID="{9DFC5901-E16B-426A-951D-B3A5090FF64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EEF5E82-417E-401F-BB2E-9743AEA681AB}" type="pres">
      <dgm:prSet presAssocID="{3795A40D-FD06-45C7-B7BE-47863960FA48}" presName="hierRoot1" presStyleCnt="0"/>
      <dgm:spPr/>
    </dgm:pt>
    <dgm:pt modelId="{9C15B190-63A6-43A5-BC42-3AA01953576E}" type="pres">
      <dgm:prSet presAssocID="{3795A40D-FD06-45C7-B7BE-47863960FA48}" presName="composite" presStyleCnt="0"/>
      <dgm:spPr/>
    </dgm:pt>
    <dgm:pt modelId="{E2E5F6B8-C047-4043-B63C-12337A1D6055}" type="pres">
      <dgm:prSet presAssocID="{3795A40D-FD06-45C7-B7BE-47863960FA48}" presName="background" presStyleLbl="node0" presStyleIdx="0" presStyleCnt="2"/>
      <dgm:spPr/>
    </dgm:pt>
    <dgm:pt modelId="{7F1E43CE-D989-4519-BB64-00DC157A522C}" type="pres">
      <dgm:prSet presAssocID="{3795A40D-FD06-45C7-B7BE-47863960FA48}" presName="text" presStyleLbl="fgAcc0" presStyleIdx="0" presStyleCnt="2">
        <dgm:presLayoutVars>
          <dgm:chPref val="3"/>
        </dgm:presLayoutVars>
      </dgm:prSet>
      <dgm:spPr/>
    </dgm:pt>
    <dgm:pt modelId="{DE6653B6-599B-4AC5-90D3-12CE9F67E2FD}" type="pres">
      <dgm:prSet presAssocID="{3795A40D-FD06-45C7-B7BE-47863960FA48}" presName="hierChild2" presStyleCnt="0"/>
      <dgm:spPr/>
    </dgm:pt>
    <dgm:pt modelId="{6E7DD16D-66C3-4BBE-BB2A-829127F9240C}" type="pres">
      <dgm:prSet presAssocID="{D147E25E-7308-49C9-ABF0-812B5B695E8B}" presName="hierRoot1" presStyleCnt="0"/>
      <dgm:spPr/>
    </dgm:pt>
    <dgm:pt modelId="{481F1863-AFA6-4A95-84C2-EA9139A34061}" type="pres">
      <dgm:prSet presAssocID="{D147E25E-7308-49C9-ABF0-812B5B695E8B}" presName="composite" presStyleCnt="0"/>
      <dgm:spPr/>
    </dgm:pt>
    <dgm:pt modelId="{0BD2C9E4-606E-490C-9866-357A43D2B519}" type="pres">
      <dgm:prSet presAssocID="{D147E25E-7308-49C9-ABF0-812B5B695E8B}" presName="background" presStyleLbl="node0" presStyleIdx="1" presStyleCnt="2"/>
      <dgm:spPr/>
    </dgm:pt>
    <dgm:pt modelId="{CAD9200E-9E81-4F14-90DF-7C70F81159AF}" type="pres">
      <dgm:prSet presAssocID="{D147E25E-7308-49C9-ABF0-812B5B695E8B}" presName="text" presStyleLbl="fgAcc0" presStyleIdx="1" presStyleCnt="2">
        <dgm:presLayoutVars>
          <dgm:chPref val="3"/>
        </dgm:presLayoutVars>
      </dgm:prSet>
      <dgm:spPr/>
    </dgm:pt>
    <dgm:pt modelId="{97ED2817-6098-4184-953F-9AF8A4388FC1}" type="pres">
      <dgm:prSet presAssocID="{D147E25E-7308-49C9-ABF0-812B5B695E8B}" presName="hierChild2" presStyleCnt="0"/>
      <dgm:spPr/>
    </dgm:pt>
  </dgm:ptLst>
  <dgm:cxnLst>
    <dgm:cxn modelId="{6BAADC42-FE33-490F-BCD2-AEE371A6860D}" type="presOf" srcId="{D147E25E-7308-49C9-ABF0-812B5B695E8B}" destId="{CAD9200E-9E81-4F14-90DF-7C70F81159AF}" srcOrd="0" destOrd="0" presId="urn:microsoft.com/office/officeart/2005/8/layout/hierarchy1"/>
    <dgm:cxn modelId="{8ED343B0-5680-4468-9C10-FDAE3BF79929}" type="presOf" srcId="{3795A40D-FD06-45C7-B7BE-47863960FA48}" destId="{7F1E43CE-D989-4519-BB64-00DC157A522C}" srcOrd="0" destOrd="0" presId="urn:microsoft.com/office/officeart/2005/8/layout/hierarchy1"/>
    <dgm:cxn modelId="{4BD997D8-47CF-4D99-8555-3317BF5A3A97}" srcId="{9DFC5901-E16B-426A-951D-B3A5090FF641}" destId="{3795A40D-FD06-45C7-B7BE-47863960FA48}" srcOrd="0" destOrd="0" parTransId="{A39401E8-1FB1-4FE1-84D0-8FC9E41EBC58}" sibTransId="{51B86B1D-F55F-450D-BB0A-97399A620E99}"/>
    <dgm:cxn modelId="{4C369EE1-EAEE-444A-A9C0-BE1B76072546}" type="presOf" srcId="{9DFC5901-E16B-426A-951D-B3A5090FF641}" destId="{D51DF415-1634-44F4-8D7C-0B02392471F4}" srcOrd="0" destOrd="0" presId="urn:microsoft.com/office/officeart/2005/8/layout/hierarchy1"/>
    <dgm:cxn modelId="{1289E3E5-1ACE-461C-8F40-EA63AAF3B091}" srcId="{9DFC5901-E16B-426A-951D-B3A5090FF641}" destId="{D147E25E-7308-49C9-ABF0-812B5B695E8B}" srcOrd="1" destOrd="0" parTransId="{3F5BF309-7E72-4410-8411-7B3C89C20D80}" sibTransId="{05D453C6-D1EE-40AD-96B1-CC6FC0E343E0}"/>
    <dgm:cxn modelId="{9D9EE4B2-4712-4856-BE50-BF3A40BD9D6C}" type="presParOf" srcId="{D51DF415-1634-44F4-8D7C-0B02392471F4}" destId="{FEEF5E82-417E-401F-BB2E-9743AEA681AB}" srcOrd="0" destOrd="0" presId="urn:microsoft.com/office/officeart/2005/8/layout/hierarchy1"/>
    <dgm:cxn modelId="{E4763156-264B-4321-8900-C5A5C75ECDD9}" type="presParOf" srcId="{FEEF5E82-417E-401F-BB2E-9743AEA681AB}" destId="{9C15B190-63A6-43A5-BC42-3AA01953576E}" srcOrd="0" destOrd="0" presId="urn:microsoft.com/office/officeart/2005/8/layout/hierarchy1"/>
    <dgm:cxn modelId="{AA84F05C-0338-4D8B-8D5C-92B31DE05481}" type="presParOf" srcId="{9C15B190-63A6-43A5-BC42-3AA01953576E}" destId="{E2E5F6B8-C047-4043-B63C-12337A1D6055}" srcOrd="0" destOrd="0" presId="urn:microsoft.com/office/officeart/2005/8/layout/hierarchy1"/>
    <dgm:cxn modelId="{38A3EAB8-E09C-4A84-B336-B96C7168895F}" type="presParOf" srcId="{9C15B190-63A6-43A5-BC42-3AA01953576E}" destId="{7F1E43CE-D989-4519-BB64-00DC157A522C}" srcOrd="1" destOrd="0" presId="urn:microsoft.com/office/officeart/2005/8/layout/hierarchy1"/>
    <dgm:cxn modelId="{BDF4AE90-D590-4986-8192-22AD6ACCE03E}" type="presParOf" srcId="{FEEF5E82-417E-401F-BB2E-9743AEA681AB}" destId="{DE6653B6-599B-4AC5-90D3-12CE9F67E2FD}" srcOrd="1" destOrd="0" presId="urn:microsoft.com/office/officeart/2005/8/layout/hierarchy1"/>
    <dgm:cxn modelId="{1E8FEFE1-467B-402C-A265-8065A733243B}" type="presParOf" srcId="{D51DF415-1634-44F4-8D7C-0B02392471F4}" destId="{6E7DD16D-66C3-4BBE-BB2A-829127F9240C}" srcOrd="1" destOrd="0" presId="urn:microsoft.com/office/officeart/2005/8/layout/hierarchy1"/>
    <dgm:cxn modelId="{7961B1F2-6736-45D0-AF55-7A6D36BE5F54}" type="presParOf" srcId="{6E7DD16D-66C3-4BBE-BB2A-829127F9240C}" destId="{481F1863-AFA6-4A95-84C2-EA9139A34061}" srcOrd="0" destOrd="0" presId="urn:microsoft.com/office/officeart/2005/8/layout/hierarchy1"/>
    <dgm:cxn modelId="{6244C3FF-4090-4D00-A02C-381DE7916A6F}" type="presParOf" srcId="{481F1863-AFA6-4A95-84C2-EA9139A34061}" destId="{0BD2C9E4-606E-490C-9866-357A43D2B519}" srcOrd="0" destOrd="0" presId="urn:microsoft.com/office/officeart/2005/8/layout/hierarchy1"/>
    <dgm:cxn modelId="{76AA794D-A7E2-440E-98A1-227EC1A04569}" type="presParOf" srcId="{481F1863-AFA6-4A95-84C2-EA9139A34061}" destId="{CAD9200E-9E81-4F14-90DF-7C70F81159AF}" srcOrd="1" destOrd="0" presId="urn:microsoft.com/office/officeart/2005/8/layout/hierarchy1"/>
    <dgm:cxn modelId="{147FFF4C-B365-43E0-A74F-C5FA3696DA25}" type="presParOf" srcId="{6E7DD16D-66C3-4BBE-BB2A-829127F9240C}" destId="{97ED2817-6098-4184-953F-9AF8A4388FC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FA7A9-1E1C-4325-B49B-0EADBA35615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161D48A-D462-4DA5-A01B-134E51157318}">
      <dgm:prSet/>
      <dgm:spPr/>
      <dgm:t>
        <a:bodyPr/>
        <a:lstStyle/>
        <a:p>
          <a:r>
            <a:rPr lang="zh-CN"/>
            <a:t>在</a:t>
          </a:r>
          <a:r>
            <a:rPr lang="en-US"/>
            <a:t>Heap</a:t>
          </a:r>
          <a:r>
            <a:rPr lang="zh-CN"/>
            <a:t>上</a:t>
          </a:r>
          <a:endParaRPr lang="en-US"/>
        </a:p>
      </dgm:t>
    </dgm:pt>
    <dgm:pt modelId="{142CC334-1F40-44FE-BFF8-DF1FB3FB8370}" type="parTrans" cxnId="{5A5405CF-2D43-4552-92E8-972AE2B7E9E5}">
      <dgm:prSet/>
      <dgm:spPr/>
      <dgm:t>
        <a:bodyPr/>
        <a:lstStyle/>
        <a:p>
          <a:endParaRPr lang="en-US"/>
        </a:p>
      </dgm:t>
    </dgm:pt>
    <dgm:pt modelId="{9A6A3FA4-F7AF-4BFC-B32C-5A2590BCC1A0}" type="sibTrans" cxnId="{5A5405CF-2D43-4552-92E8-972AE2B7E9E5}">
      <dgm:prSet/>
      <dgm:spPr/>
      <dgm:t>
        <a:bodyPr/>
        <a:lstStyle/>
        <a:p>
          <a:endParaRPr lang="en-US"/>
        </a:p>
      </dgm:t>
    </dgm:pt>
    <dgm:pt modelId="{5671346B-3B9A-468E-A561-F3AB0F7756E3}">
      <dgm:prSet/>
      <dgm:spPr/>
      <dgm:t>
        <a:bodyPr/>
        <a:lstStyle/>
        <a:p>
          <a:r>
            <a:rPr lang="zh-CN"/>
            <a:t>它们会存活到应用程序域停止</a:t>
          </a:r>
          <a:endParaRPr lang="en-US"/>
        </a:p>
      </dgm:t>
    </dgm:pt>
    <dgm:pt modelId="{325DEAAC-5CE1-49EA-8320-3F7D16DF4173}" type="parTrans" cxnId="{780397DA-4040-4219-AFA5-068617DAC69F}">
      <dgm:prSet/>
      <dgm:spPr/>
      <dgm:t>
        <a:bodyPr/>
        <a:lstStyle/>
        <a:p>
          <a:endParaRPr lang="en-US"/>
        </a:p>
      </dgm:t>
    </dgm:pt>
    <dgm:pt modelId="{E232FB1A-4845-414F-ABCD-DA20446CDF35}" type="sibTrans" cxnId="{780397DA-4040-4219-AFA5-068617DAC69F}">
      <dgm:prSet/>
      <dgm:spPr/>
      <dgm:t>
        <a:bodyPr/>
        <a:lstStyle/>
        <a:p>
          <a:endParaRPr lang="en-US"/>
        </a:p>
      </dgm:t>
    </dgm:pt>
    <dgm:pt modelId="{AE168679-33AC-4937-95A0-5590F1E74402}" type="pres">
      <dgm:prSet presAssocID="{E94FA7A9-1E1C-4325-B49B-0EADBA35615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7149137-CA76-4E0E-AAF0-A1FF1DB4019B}" type="pres">
      <dgm:prSet presAssocID="{B161D48A-D462-4DA5-A01B-134E51157318}" presName="hierRoot1" presStyleCnt="0"/>
      <dgm:spPr/>
    </dgm:pt>
    <dgm:pt modelId="{FD591474-E82C-48CA-A220-A866E22B8AF6}" type="pres">
      <dgm:prSet presAssocID="{B161D48A-D462-4DA5-A01B-134E51157318}" presName="composite" presStyleCnt="0"/>
      <dgm:spPr/>
    </dgm:pt>
    <dgm:pt modelId="{4008334D-1FDD-4A7F-B6D4-AB8A69F9823B}" type="pres">
      <dgm:prSet presAssocID="{B161D48A-D462-4DA5-A01B-134E51157318}" presName="background" presStyleLbl="node0" presStyleIdx="0" presStyleCnt="2"/>
      <dgm:spPr/>
    </dgm:pt>
    <dgm:pt modelId="{AC2D7D09-EB86-449A-8159-B28FB925EC50}" type="pres">
      <dgm:prSet presAssocID="{B161D48A-D462-4DA5-A01B-134E51157318}" presName="text" presStyleLbl="fgAcc0" presStyleIdx="0" presStyleCnt="2">
        <dgm:presLayoutVars>
          <dgm:chPref val="3"/>
        </dgm:presLayoutVars>
      </dgm:prSet>
      <dgm:spPr/>
    </dgm:pt>
    <dgm:pt modelId="{76FC591F-C645-4F7E-B70B-A1A221EDEB34}" type="pres">
      <dgm:prSet presAssocID="{B161D48A-D462-4DA5-A01B-134E51157318}" presName="hierChild2" presStyleCnt="0"/>
      <dgm:spPr/>
    </dgm:pt>
    <dgm:pt modelId="{1821BD1C-DC43-4F19-B026-FE860B26947E}" type="pres">
      <dgm:prSet presAssocID="{5671346B-3B9A-468E-A561-F3AB0F7756E3}" presName="hierRoot1" presStyleCnt="0"/>
      <dgm:spPr/>
    </dgm:pt>
    <dgm:pt modelId="{506DA8BE-E48C-4594-B68B-EF054DF3C389}" type="pres">
      <dgm:prSet presAssocID="{5671346B-3B9A-468E-A561-F3AB0F7756E3}" presName="composite" presStyleCnt="0"/>
      <dgm:spPr/>
    </dgm:pt>
    <dgm:pt modelId="{435C87C5-C138-41E9-B006-AC0B2FA09873}" type="pres">
      <dgm:prSet presAssocID="{5671346B-3B9A-468E-A561-F3AB0F7756E3}" presName="background" presStyleLbl="node0" presStyleIdx="1" presStyleCnt="2"/>
      <dgm:spPr/>
    </dgm:pt>
    <dgm:pt modelId="{A564EC75-67F3-466F-8042-F28CC2832FC3}" type="pres">
      <dgm:prSet presAssocID="{5671346B-3B9A-468E-A561-F3AB0F7756E3}" presName="text" presStyleLbl="fgAcc0" presStyleIdx="1" presStyleCnt="2">
        <dgm:presLayoutVars>
          <dgm:chPref val="3"/>
        </dgm:presLayoutVars>
      </dgm:prSet>
      <dgm:spPr/>
    </dgm:pt>
    <dgm:pt modelId="{E2716E02-FF47-4D7E-8E89-45ED37404B87}" type="pres">
      <dgm:prSet presAssocID="{5671346B-3B9A-468E-A561-F3AB0F7756E3}" presName="hierChild2" presStyleCnt="0"/>
      <dgm:spPr/>
    </dgm:pt>
  </dgm:ptLst>
  <dgm:cxnLst>
    <dgm:cxn modelId="{128E0225-ED76-44DB-A616-B9BFAF3A1B96}" type="presOf" srcId="{E94FA7A9-1E1C-4325-B49B-0EADBA356156}" destId="{AE168679-33AC-4937-95A0-5590F1E74402}" srcOrd="0" destOrd="0" presId="urn:microsoft.com/office/officeart/2005/8/layout/hierarchy1"/>
    <dgm:cxn modelId="{E37DB62F-0537-4EA6-9FF7-EF9347089957}" type="presOf" srcId="{B161D48A-D462-4DA5-A01B-134E51157318}" destId="{AC2D7D09-EB86-449A-8159-B28FB925EC50}" srcOrd="0" destOrd="0" presId="urn:microsoft.com/office/officeart/2005/8/layout/hierarchy1"/>
    <dgm:cxn modelId="{5A5405CF-2D43-4552-92E8-972AE2B7E9E5}" srcId="{E94FA7A9-1E1C-4325-B49B-0EADBA356156}" destId="{B161D48A-D462-4DA5-A01B-134E51157318}" srcOrd="0" destOrd="0" parTransId="{142CC334-1F40-44FE-BFF8-DF1FB3FB8370}" sibTransId="{9A6A3FA4-F7AF-4BFC-B32C-5A2590BCC1A0}"/>
    <dgm:cxn modelId="{780397DA-4040-4219-AFA5-068617DAC69F}" srcId="{E94FA7A9-1E1C-4325-B49B-0EADBA356156}" destId="{5671346B-3B9A-468E-A561-F3AB0F7756E3}" srcOrd="1" destOrd="0" parTransId="{325DEAAC-5CE1-49EA-8320-3F7D16DF4173}" sibTransId="{E232FB1A-4845-414F-ABCD-DA20446CDF35}"/>
    <dgm:cxn modelId="{B0CA4FFA-04FE-440E-9899-C8445EA6B762}" type="presOf" srcId="{5671346B-3B9A-468E-A561-F3AB0F7756E3}" destId="{A564EC75-67F3-466F-8042-F28CC2832FC3}" srcOrd="0" destOrd="0" presId="urn:microsoft.com/office/officeart/2005/8/layout/hierarchy1"/>
    <dgm:cxn modelId="{D0F4B271-15EE-4FC1-890D-8A337B3124BE}" type="presParOf" srcId="{AE168679-33AC-4937-95A0-5590F1E74402}" destId="{07149137-CA76-4E0E-AAF0-A1FF1DB4019B}" srcOrd="0" destOrd="0" presId="urn:microsoft.com/office/officeart/2005/8/layout/hierarchy1"/>
    <dgm:cxn modelId="{E9A1EC9B-913C-4198-B8E1-F5DDA12D109A}" type="presParOf" srcId="{07149137-CA76-4E0E-AAF0-A1FF1DB4019B}" destId="{FD591474-E82C-48CA-A220-A866E22B8AF6}" srcOrd="0" destOrd="0" presId="urn:microsoft.com/office/officeart/2005/8/layout/hierarchy1"/>
    <dgm:cxn modelId="{492B7C67-504B-476F-9A24-2C84BE4F7B8A}" type="presParOf" srcId="{FD591474-E82C-48CA-A220-A866E22B8AF6}" destId="{4008334D-1FDD-4A7F-B6D4-AB8A69F9823B}" srcOrd="0" destOrd="0" presId="urn:microsoft.com/office/officeart/2005/8/layout/hierarchy1"/>
    <dgm:cxn modelId="{9FEE6841-1712-4944-8FCC-A792DE7DE95E}" type="presParOf" srcId="{FD591474-E82C-48CA-A220-A866E22B8AF6}" destId="{AC2D7D09-EB86-449A-8159-B28FB925EC50}" srcOrd="1" destOrd="0" presId="urn:microsoft.com/office/officeart/2005/8/layout/hierarchy1"/>
    <dgm:cxn modelId="{4F2CF28D-1A28-457B-910B-58E571D97157}" type="presParOf" srcId="{07149137-CA76-4E0E-AAF0-A1FF1DB4019B}" destId="{76FC591F-C645-4F7E-B70B-A1A221EDEB34}" srcOrd="1" destOrd="0" presId="urn:microsoft.com/office/officeart/2005/8/layout/hierarchy1"/>
    <dgm:cxn modelId="{9C48229C-DEA3-4D71-89CF-EB7480DB28E5}" type="presParOf" srcId="{AE168679-33AC-4937-95A0-5590F1E74402}" destId="{1821BD1C-DC43-4F19-B026-FE860B26947E}" srcOrd="1" destOrd="0" presId="urn:microsoft.com/office/officeart/2005/8/layout/hierarchy1"/>
    <dgm:cxn modelId="{9C782A6C-D49E-475E-B6BD-E09F6D572733}" type="presParOf" srcId="{1821BD1C-DC43-4F19-B026-FE860B26947E}" destId="{506DA8BE-E48C-4594-B68B-EF054DF3C389}" srcOrd="0" destOrd="0" presId="urn:microsoft.com/office/officeart/2005/8/layout/hierarchy1"/>
    <dgm:cxn modelId="{6E422C2E-326E-47CF-B9D2-77DC1AC4CB7A}" type="presParOf" srcId="{506DA8BE-E48C-4594-B68B-EF054DF3C389}" destId="{435C87C5-C138-41E9-B006-AC0B2FA09873}" srcOrd="0" destOrd="0" presId="urn:microsoft.com/office/officeart/2005/8/layout/hierarchy1"/>
    <dgm:cxn modelId="{55CB5938-D985-4D20-AF81-7EF348B4F40B}" type="presParOf" srcId="{506DA8BE-E48C-4594-B68B-EF054DF3C389}" destId="{A564EC75-67F3-466F-8042-F28CC2832FC3}" srcOrd="1" destOrd="0" presId="urn:microsoft.com/office/officeart/2005/8/layout/hierarchy1"/>
    <dgm:cxn modelId="{91B0F739-E818-44DC-84D3-BB825766FCA1}" type="presParOf" srcId="{1821BD1C-DC43-4F19-B026-FE860B26947E}" destId="{E2716E02-FF47-4D7E-8E89-45ED37404B8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3FD294-7C1B-43A3-A2CB-E2E3B7F0EB68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2E378D3-D624-4B7D-86B3-072013A3ECD5}">
      <dgm:prSet/>
      <dgm:spPr/>
      <dgm:t>
        <a:bodyPr/>
        <a:lstStyle/>
        <a:p>
          <a:r>
            <a:rPr lang="zh-CN"/>
            <a:t>除非使用</a:t>
          </a:r>
          <a:r>
            <a:rPr lang="en-US"/>
            <a:t>unsafe</a:t>
          </a:r>
          <a:r>
            <a:rPr lang="zh-CN"/>
            <a:t>，否则在</a:t>
          </a:r>
          <a:r>
            <a:rPr lang="en-US"/>
            <a:t>C#</a:t>
          </a:r>
          <a:r>
            <a:rPr lang="zh-CN"/>
            <a:t>里无法访问未初始化的内存。</a:t>
          </a:r>
          <a:endParaRPr lang="en-US"/>
        </a:p>
      </dgm:t>
    </dgm:pt>
    <dgm:pt modelId="{29349E75-3ECF-414D-A777-DACB22A4D223}" type="parTrans" cxnId="{401F22AE-2F2A-4F7E-9195-78F805CEF97A}">
      <dgm:prSet/>
      <dgm:spPr/>
      <dgm:t>
        <a:bodyPr/>
        <a:lstStyle/>
        <a:p>
          <a:endParaRPr lang="en-US"/>
        </a:p>
      </dgm:t>
    </dgm:pt>
    <dgm:pt modelId="{A80CA344-8029-4319-A623-4C569BC60E50}" type="sibTrans" cxnId="{401F22AE-2F2A-4F7E-9195-78F805CEF97A}">
      <dgm:prSet/>
      <dgm:spPr/>
      <dgm:t>
        <a:bodyPr/>
        <a:lstStyle/>
        <a:p>
          <a:endParaRPr lang="en-US"/>
        </a:p>
      </dgm:t>
    </dgm:pt>
    <dgm:pt modelId="{992A4400-E3F4-4C94-8C74-4070A59913D7}">
      <dgm:prSet/>
      <dgm:spPr/>
      <dgm:t>
        <a:bodyPr/>
        <a:lstStyle/>
        <a:p>
          <a:r>
            <a:rPr lang="en-US"/>
            <a:t>Definite Assignment</a:t>
          </a:r>
          <a:r>
            <a:rPr lang="zh-CN"/>
            <a:t>的三个含义：</a:t>
          </a:r>
          <a:endParaRPr lang="en-US"/>
        </a:p>
      </dgm:t>
    </dgm:pt>
    <dgm:pt modelId="{B4434A79-1C16-4091-9CC4-FECE9FC27FEF}" type="parTrans" cxnId="{51F93E50-6B7D-453E-97B3-5BBD81943127}">
      <dgm:prSet/>
      <dgm:spPr/>
      <dgm:t>
        <a:bodyPr/>
        <a:lstStyle/>
        <a:p>
          <a:endParaRPr lang="en-US"/>
        </a:p>
      </dgm:t>
    </dgm:pt>
    <dgm:pt modelId="{BBD26E81-230E-4418-AA87-77EAD9BB9DAF}" type="sibTrans" cxnId="{51F93E50-6B7D-453E-97B3-5BBD81943127}">
      <dgm:prSet/>
      <dgm:spPr/>
      <dgm:t>
        <a:bodyPr/>
        <a:lstStyle/>
        <a:p>
          <a:endParaRPr lang="en-US"/>
        </a:p>
      </dgm:t>
    </dgm:pt>
    <dgm:pt modelId="{0A9FEF75-0633-42C2-A240-407B33B0FA00}">
      <dgm:prSet/>
      <dgm:spPr/>
      <dgm:t>
        <a:bodyPr/>
        <a:lstStyle/>
        <a:p>
          <a:r>
            <a:rPr lang="zh-CN"/>
            <a:t>本地变量在被读取之前必须被赋值</a:t>
          </a:r>
          <a:endParaRPr lang="en-US"/>
        </a:p>
      </dgm:t>
    </dgm:pt>
    <dgm:pt modelId="{86080281-6514-48EC-B8D0-3472DB48D955}" type="parTrans" cxnId="{B85CEC25-1046-4459-B54D-4F183ADDD522}">
      <dgm:prSet/>
      <dgm:spPr/>
      <dgm:t>
        <a:bodyPr/>
        <a:lstStyle/>
        <a:p>
          <a:endParaRPr lang="en-US"/>
        </a:p>
      </dgm:t>
    </dgm:pt>
    <dgm:pt modelId="{EA02A87D-0913-4E16-9E68-42D690536035}" type="sibTrans" cxnId="{B85CEC25-1046-4459-B54D-4F183ADDD522}">
      <dgm:prSet/>
      <dgm:spPr/>
      <dgm:t>
        <a:bodyPr/>
        <a:lstStyle/>
        <a:p>
          <a:endParaRPr lang="en-US"/>
        </a:p>
      </dgm:t>
    </dgm:pt>
    <dgm:pt modelId="{E53E620D-4113-4BB6-953C-CC399DBC2675}">
      <dgm:prSet/>
      <dgm:spPr/>
      <dgm:t>
        <a:bodyPr/>
        <a:lstStyle/>
        <a:p>
          <a:r>
            <a:rPr lang="zh-CN"/>
            <a:t>当方法被调用的时候，函数的参数必须被提供（除非是可选参数）</a:t>
          </a:r>
          <a:endParaRPr lang="en-US"/>
        </a:p>
      </dgm:t>
    </dgm:pt>
    <dgm:pt modelId="{6A2ADDC7-F264-4C56-8E2D-762FC870DF6F}" type="parTrans" cxnId="{9C0E1C72-0DE6-44FC-AA40-CC711A253852}">
      <dgm:prSet/>
      <dgm:spPr/>
      <dgm:t>
        <a:bodyPr/>
        <a:lstStyle/>
        <a:p>
          <a:endParaRPr lang="en-US"/>
        </a:p>
      </dgm:t>
    </dgm:pt>
    <dgm:pt modelId="{7E4EFE39-A873-4FEB-BA31-6D581322A9D9}" type="sibTrans" cxnId="{9C0E1C72-0DE6-44FC-AA40-CC711A253852}">
      <dgm:prSet/>
      <dgm:spPr/>
      <dgm:t>
        <a:bodyPr/>
        <a:lstStyle/>
        <a:p>
          <a:endParaRPr lang="en-US"/>
        </a:p>
      </dgm:t>
    </dgm:pt>
    <dgm:pt modelId="{04945239-981A-469A-9D5A-5D4CFDF726BC}">
      <dgm:prSet/>
      <dgm:spPr/>
      <dgm:t>
        <a:bodyPr/>
        <a:lstStyle/>
        <a:p>
          <a:r>
            <a:rPr lang="zh-CN"/>
            <a:t>其它的变量（字段、数组元素）会被运行时自动初始化</a:t>
          </a:r>
          <a:endParaRPr lang="en-US"/>
        </a:p>
      </dgm:t>
    </dgm:pt>
    <dgm:pt modelId="{73BD45ED-BBE6-4A89-92B4-D40FCCBEE143}" type="parTrans" cxnId="{00E58B2A-E0FD-49C8-A29A-F180C08ECF28}">
      <dgm:prSet/>
      <dgm:spPr/>
      <dgm:t>
        <a:bodyPr/>
        <a:lstStyle/>
        <a:p>
          <a:endParaRPr lang="en-US"/>
        </a:p>
      </dgm:t>
    </dgm:pt>
    <dgm:pt modelId="{207A8247-393B-4089-9595-BE07377CCC3F}" type="sibTrans" cxnId="{00E58B2A-E0FD-49C8-A29A-F180C08ECF28}">
      <dgm:prSet/>
      <dgm:spPr/>
      <dgm:t>
        <a:bodyPr/>
        <a:lstStyle/>
        <a:p>
          <a:endParaRPr lang="en-US"/>
        </a:p>
      </dgm:t>
    </dgm:pt>
    <dgm:pt modelId="{6950AB70-3044-465F-8C95-9D5B33DF2CC9}" type="pres">
      <dgm:prSet presAssocID="{A03FD294-7C1B-43A3-A2CB-E2E3B7F0EB6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AD4D0B4-FF80-437B-8074-CDB0DA5BFAAE}" type="pres">
      <dgm:prSet presAssocID="{F2E378D3-D624-4B7D-86B3-072013A3ECD5}" presName="root1" presStyleCnt="0"/>
      <dgm:spPr/>
    </dgm:pt>
    <dgm:pt modelId="{7FECF2D1-A998-4215-B92D-BCF7B7289D91}" type="pres">
      <dgm:prSet presAssocID="{F2E378D3-D624-4B7D-86B3-072013A3ECD5}" presName="LevelOneTextNode" presStyleLbl="node0" presStyleIdx="0" presStyleCnt="2">
        <dgm:presLayoutVars>
          <dgm:chPref val="3"/>
        </dgm:presLayoutVars>
      </dgm:prSet>
      <dgm:spPr/>
    </dgm:pt>
    <dgm:pt modelId="{E6123BAF-CA31-48AE-A04F-488C70361F1E}" type="pres">
      <dgm:prSet presAssocID="{F2E378D3-D624-4B7D-86B3-072013A3ECD5}" presName="level2hierChild" presStyleCnt="0"/>
      <dgm:spPr/>
    </dgm:pt>
    <dgm:pt modelId="{39135A3F-0FF0-40D6-96FC-35A2AAABE53E}" type="pres">
      <dgm:prSet presAssocID="{992A4400-E3F4-4C94-8C74-4070A59913D7}" presName="root1" presStyleCnt="0"/>
      <dgm:spPr/>
    </dgm:pt>
    <dgm:pt modelId="{4C94839E-019F-4852-A72F-1359093F7749}" type="pres">
      <dgm:prSet presAssocID="{992A4400-E3F4-4C94-8C74-4070A59913D7}" presName="LevelOneTextNode" presStyleLbl="node0" presStyleIdx="1" presStyleCnt="2">
        <dgm:presLayoutVars>
          <dgm:chPref val="3"/>
        </dgm:presLayoutVars>
      </dgm:prSet>
      <dgm:spPr/>
    </dgm:pt>
    <dgm:pt modelId="{BC289C48-D83F-41BC-8983-54CC2B8CF4A4}" type="pres">
      <dgm:prSet presAssocID="{992A4400-E3F4-4C94-8C74-4070A59913D7}" presName="level2hierChild" presStyleCnt="0"/>
      <dgm:spPr/>
    </dgm:pt>
    <dgm:pt modelId="{A1FDF3B8-A4F0-465E-B236-23B09467E586}" type="pres">
      <dgm:prSet presAssocID="{86080281-6514-48EC-B8D0-3472DB48D955}" presName="conn2-1" presStyleLbl="parChTrans1D2" presStyleIdx="0" presStyleCnt="3"/>
      <dgm:spPr/>
    </dgm:pt>
    <dgm:pt modelId="{65B46C61-71C5-4B55-90C2-9537E31B5BDE}" type="pres">
      <dgm:prSet presAssocID="{86080281-6514-48EC-B8D0-3472DB48D955}" presName="connTx" presStyleLbl="parChTrans1D2" presStyleIdx="0" presStyleCnt="3"/>
      <dgm:spPr/>
    </dgm:pt>
    <dgm:pt modelId="{53FAC78A-7D70-4220-B4F9-E075E4DFA4B3}" type="pres">
      <dgm:prSet presAssocID="{0A9FEF75-0633-42C2-A240-407B33B0FA00}" presName="root2" presStyleCnt="0"/>
      <dgm:spPr/>
    </dgm:pt>
    <dgm:pt modelId="{54643361-A2D6-4C50-A467-09D2592C16F9}" type="pres">
      <dgm:prSet presAssocID="{0A9FEF75-0633-42C2-A240-407B33B0FA00}" presName="LevelTwoTextNode" presStyleLbl="node2" presStyleIdx="0" presStyleCnt="3">
        <dgm:presLayoutVars>
          <dgm:chPref val="3"/>
        </dgm:presLayoutVars>
      </dgm:prSet>
      <dgm:spPr/>
    </dgm:pt>
    <dgm:pt modelId="{CF9980D1-1200-4302-9F30-B223CEB61F9F}" type="pres">
      <dgm:prSet presAssocID="{0A9FEF75-0633-42C2-A240-407B33B0FA00}" presName="level3hierChild" presStyleCnt="0"/>
      <dgm:spPr/>
    </dgm:pt>
    <dgm:pt modelId="{951CB7B2-D50F-4247-9607-3C8704F5A3AC}" type="pres">
      <dgm:prSet presAssocID="{6A2ADDC7-F264-4C56-8E2D-762FC870DF6F}" presName="conn2-1" presStyleLbl="parChTrans1D2" presStyleIdx="1" presStyleCnt="3"/>
      <dgm:spPr/>
    </dgm:pt>
    <dgm:pt modelId="{E4A7D053-5CE0-4D7E-A9EC-6BF4FA009D68}" type="pres">
      <dgm:prSet presAssocID="{6A2ADDC7-F264-4C56-8E2D-762FC870DF6F}" presName="connTx" presStyleLbl="parChTrans1D2" presStyleIdx="1" presStyleCnt="3"/>
      <dgm:spPr/>
    </dgm:pt>
    <dgm:pt modelId="{5A14AB75-0959-4B92-A48C-8B1026CDF712}" type="pres">
      <dgm:prSet presAssocID="{E53E620D-4113-4BB6-953C-CC399DBC2675}" presName="root2" presStyleCnt="0"/>
      <dgm:spPr/>
    </dgm:pt>
    <dgm:pt modelId="{771EB704-B6B6-48C1-8AA0-EAC884200A1C}" type="pres">
      <dgm:prSet presAssocID="{E53E620D-4113-4BB6-953C-CC399DBC2675}" presName="LevelTwoTextNode" presStyleLbl="node2" presStyleIdx="1" presStyleCnt="3">
        <dgm:presLayoutVars>
          <dgm:chPref val="3"/>
        </dgm:presLayoutVars>
      </dgm:prSet>
      <dgm:spPr/>
    </dgm:pt>
    <dgm:pt modelId="{76458CD3-17CA-4E97-A2C6-2B6110419E57}" type="pres">
      <dgm:prSet presAssocID="{E53E620D-4113-4BB6-953C-CC399DBC2675}" presName="level3hierChild" presStyleCnt="0"/>
      <dgm:spPr/>
    </dgm:pt>
    <dgm:pt modelId="{02795958-1E00-4AEA-9FFD-DB151DF52BE9}" type="pres">
      <dgm:prSet presAssocID="{73BD45ED-BBE6-4A89-92B4-D40FCCBEE143}" presName="conn2-1" presStyleLbl="parChTrans1D2" presStyleIdx="2" presStyleCnt="3"/>
      <dgm:spPr/>
    </dgm:pt>
    <dgm:pt modelId="{1CB4A479-A6C3-41CE-98CB-29F26A2ED317}" type="pres">
      <dgm:prSet presAssocID="{73BD45ED-BBE6-4A89-92B4-D40FCCBEE143}" presName="connTx" presStyleLbl="parChTrans1D2" presStyleIdx="2" presStyleCnt="3"/>
      <dgm:spPr/>
    </dgm:pt>
    <dgm:pt modelId="{DC13BB9F-98A5-4912-93B0-02ED716E29A3}" type="pres">
      <dgm:prSet presAssocID="{04945239-981A-469A-9D5A-5D4CFDF726BC}" presName="root2" presStyleCnt="0"/>
      <dgm:spPr/>
    </dgm:pt>
    <dgm:pt modelId="{B9CA78F6-9957-4F99-BC91-F9C3FF6B0A62}" type="pres">
      <dgm:prSet presAssocID="{04945239-981A-469A-9D5A-5D4CFDF726BC}" presName="LevelTwoTextNode" presStyleLbl="node2" presStyleIdx="2" presStyleCnt="3">
        <dgm:presLayoutVars>
          <dgm:chPref val="3"/>
        </dgm:presLayoutVars>
      </dgm:prSet>
      <dgm:spPr/>
    </dgm:pt>
    <dgm:pt modelId="{B8BA8489-3B79-4493-9C26-AC58B7EB83E4}" type="pres">
      <dgm:prSet presAssocID="{04945239-981A-469A-9D5A-5D4CFDF726BC}" presName="level3hierChild" presStyleCnt="0"/>
      <dgm:spPr/>
    </dgm:pt>
  </dgm:ptLst>
  <dgm:cxnLst>
    <dgm:cxn modelId="{7F18CB20-AF11-4B45-9E0B-8EB43C5D40CA}" type="presOf" srcId="{86080281-6514-48EC-B8D0-3472DB48D955}" destId="{A1FDF3B8-A4F0-465E-B236-23B09467E586}" srcOrd="0" destOrd="0" presId="urn:microsoft.com/office/officeart/2005/8/layout/hierarchy2"/>
    <dgm:cxn modelId="{B85CEC25-1046-4459-B54D-4F183ADDD522}" srcId="{992A4400-E3F4-4C94-8C74-4070A59913D7}" destId="{0A9FEF75-0633-42C2-A240-407B33B0FA00}" srcOrd="0" destOrd="0" parTransId="{86080281-6514-48EC-B8D0-3472DB48D955}" sibTransId="{EA02A87D-0913-4E16-9E68-42D690536035}"/>
    <dgm:cxn modelId="{00E58B2A-E0FD-49C8-A29A-F180C08ECF28}" srcId="{992A4400-E3F4-4C94-8C74-4070A59913D7}" destId="{04945239-981A-469A-9D5A-5D4CFDF726BC}" srcOrd="2" destOrd="0" parTransId="{73BD45ED-BBE6-4A89-92B4-D40FCCBEE143}" sibTransId="{207A8247-393B-4089-9595-BE07377CCC3F}"/>
    <dgm:cxn modelId="{5BA83F2B-8449-4293-9260-F0F2F27B1081}" type="presOf" srcId="{0A9FEF75-0633-42C2-A240-407B33B0FA00}" destId="{54643361-A2D6-4C50-A467-09D2592C16F9}" srcOrd="0" destOrd="0" presId="urn:microsoft.com/office/officeart/2005/8/layout/hierarchy2"/>
    <dgm:cxn modelId="{BEB2913A-5813-4E6C-A99A-0E9AD673D520}" type="presOf" srcId="{73BD45ED-BBE6-4A89-92B4-D40FCCBEE143}" destId="{1CB4A479-A6C3-41CE-98CB-29F26A2ED317}" srcOrd="1" destOrd="0" presId="urn:microsoft.com/office/officeart/2005/8/layout/hierarchy2"/>
    <dgm:cxn modelId="{64271C41-3C19-4215-9F0B-EB3FF3F23627}" type="presOf" srcId="{992A4400-E3F4-4C94-8C74-4070A59913D7}" destId="{4C94839E-019F-4852-A72F-1359093F7749}" srcOrd="0" destOrd="0" presId="urn:microsoft.com/office/officeart/2005/8/layout/hierarchy2"/>
    <dgm:cxn modelId="{51F93E50-6B7D-453E-97B3-5BBD81943127}" srcId="{A03FD294-7C1B-43A3-A2CB-E2E3B7F0EB68}" destId="{992A4400-E3F4-4C94-8C74-4070A59913D7}" srcOrd="1" destOrd="0" parTransId="{B4434A79-1C16-4091-9CC4-FECE9FC27FEF}" sibTransId="{BBD26E81-230E-4418-AA87-77EAD9BB9DAF}"/>
    <dgm:cxn modelId="{9C0E1C72-0DE6-44FC-AA40-CC711A253852}" srcId="{992A4400-E3F4-4C94-8C74-4070A59913D7}" destId="{E53E620D-4113-4BB6-953C-CC399DBC2675}" srcOrd="1" destOrd="0" parTransId="{6A2ADDC7-F264-4C56-8E2D-762FC870DF6F}" sibTransId="{7E4EFE39-A873-4FEB-BA31-6D581322A9D9}"/>
    <dgm:cxn modelId="{2EB53982-7CFB-4822-A155-74B7B5C40CBB}" type="presOf" srcId="{F2E378D3-D624-4B7D-86B3-072013A3ECD5}" destId="{7FECF2D1-A998-4215-B92D-BCF7B7289D91}" srcOrd="0" destOrd="0" presId="urn:microsoft.com/office/officeart/2005/8/layout/hierarchy2"/>
    <dgm:cxn modelId="{EDAE6D83-7C95-4358-AF1B-347C792E730B}" type="presOf" srcId="{6A2ADDC7-F264-4C56-8E2D-762FC870DF6F}" destId="{951CB7B2-D50F-4247-9607-3C8704F5A3AC}" srcOrd="0" destOrd="0" presId="urn:microsoft.com/office/officeart/2005/8/layout/hierarchy2"/>
    <dgm:cxn modelId="{0B578090-FF6A-41BA-A133-D107C4B73D01}" type="presOf" srcId="{E53E620D-4113-4BB6-953C-CC399DBC2675}" destId="{771EB704-B6B6-48C1-8AA0-EAC884200A1C}" srcOrd="0" destOrd="0" presId="urn:microsoft.com/office/officeart/2005/8/layout/hierarchy2"/>
    <dgm:cxn modelId="{2BE4A795-2D17-4DBD-AD1B-9D37707280FE}" type="presOf" srcId="{A03FD294-7C1B-43A3-A2CB-E2E3B7F0EB68}" destId="{6950AB70-3044-465F-8C95-9D5B33DF2CC9}" srcOrd="0" destOrd="0" presId="urn:microsoft.com/office/officeart/2005/8/layout/hierarchy2"/>
    <dgm:cxn modelId="{8258099C-C7A6-451B-ADFE-76BA63F56E73}" type="presOf" srcId="{73BD45ED-BBE6-4A89-92B4-D40FCCBEE143}" destId="{02795958-1E00-4AEA-9FFD-DB151DF52BE9}" srcOrd="0" destOrd="0" presId="urn:microsoft.com/office/officeart/2005/8/layout/hierarchy2"/>
    <dgm:cxn modelId="{6EA3DAAA-1D91-4C9B-BBFE-410674941A22}" type="presOf" srcId="{6A2ADDC7-F264-4C56-8E2D-762FC870DF6F}" destId="{E4A7D053-5CE0-4D7E-A9EC-6BF4FA009D68}" srcOrd="1" destOrd="0" presId="urn:microsoft.com/office/officeart/2005/8/layout/hierarchy2"/>
    <dgm:cxn modelId="{401F22AE-2F2A-4F7E-9195-78F805CEF97A}" srcId="{A03FD294-7C1B-43A3-A2CB-E2E3B7F0EB68}" destId="{F2E378D3-D624-4B7D-86B3-072013A3ECD5}" srcOrd="0" destOrd="0" parTransId="{29349E75-3ECF-414D-A777-DACB22A4D223}" sibTransId="{A80CA344-8029-4319-A623-4C569BC60E50}"/>
    <dgm:cxn modelId="{31AB94D2-BD78-4DF4-BFFB-89AB2DA251AF}" type="presOf" srcId="{86080281-6514-48EC-B8D0-3472DB48D955}" destId="{65B46C61-71C5-4B55-90C2-9537E31B5BDE}" srcOrd="1" destOrd="0" presId="urn:microsoft.com/office/officeart/2005/8/layout/hierarchy2"/>
    <dgm:cxn modelId="{A292A2DB-0F9B-47D1-B12E-F5A210888046}" type="presOf" srcId="{04945239-981A-469A-9D5A-5D4CFDF726BC}" destId="{B9CA78F6-9957-4F99-BC91-F9C3FF6B0A62}" srcOrd="0" destOrd="0" presId="urn:microsoft.com/office/officeart/2005/8/layout/hierarchy2"/>
    <dgm:cxn modelId="{F82DBE79-FD3D-4054-B8E5-F96F5E03D16A}" type="presParOf" srcId="{6950AB70-3044-465F-8C95-9D5B33DF2CC9}" destId="{9AD4D0B4-FF80-437B-8074-CDB0DA5BFAAE}" srcOrd="0" destOrd="0" presId="urn:microsoft.com/office/officeart/2005/8/layout/hierarchy2"/>
    <dgm:cxn modelId="{DAF0BA50-570F-4C4A-A8D7-A186996D3828}" type="presParOf" srcId="{9AD4D0B4-FF80-437B-8074-CDB0DA5BFAAE}" destId="{7FECF2D1-A998-4215-B92D-BCF7B7289D91}" srcOrd="0" destOrd="0" presId="urn:microsoft.com/office/officeart/2005/8/layout/hierarchy2"/>
    <dgm:cxn modelId="{D36E9799-E0F4-459D-9C11-13BD72BA1535}" type="presParOf" srcId="{9AD4D0B4-FF80-437B-8074-CDB0DA5BFAAE}" destId="{E6123BAF-CA31-48AE-A04F-488C70361F1E}" srcOrd="1" destOrd="0" presId="urn:microsoft.com/office/officeart/2005/8/layout/hierarchy2"/>
    <dgm:cxn modelId="{46C3CFE6-F8A1-4723-B72C-5A9B10258EDF}" type="presParOf" srcId="{6950AB70-3044-465F-8C95-9D5B33DF2CC9}" destId="{39135A3F-0FF0-40D6-96FC-35A2AAABE53E}" srcOrd="1" destOrd="0" presId="urn:microsoft.com/office/officeart/2005/8/layout/hierarchy2"/>
    <dgm:cxn modelId="{A0FD7395-ACC6-4173-9A6C-7354B6A4015B}" type="presParOf" srcId="{39135A3F-0FF0-40D6-96FC-35A2AAABE53E}" destId="{4C94839E-019F-4852-A72F-1359093F7749}" srcOrd="0" destOrd="0" presId="urn:microsoft.com/office/officeart/2005/8/layout/hierarchy2"/>
    <dgm:cxn modelId="{BE1DF155-49FC-4A71-AFE1-8DEF7EC374FB}" type="presParOf" srcId="{39135A3F-0FF0-40D6-96FC-35A2AAABE53E}" destId="{BC289C48-D83F-41BC-8983-54CC2B8CF4A4}" srcOrd="1" destOrd="0" presId="urn:microsoft.com/office/officeart/2005/8/layout/hierarchy2"/>
    <dgm:cxn modelId="{7FBBC5ED-7985-4330-8E20-4872E20C2A6C}" type="presParOf" srcId="{BC289C48-D83F-41BC-8983-54CC2B8CF4A4}" destId="{A1FDF3B8-A4F0-465E-B236-23B09467E586}" srcOrd="0" destOrd="0" presId="urn:microsoft.com/office/officeart/2005/8/layout/hierarchy2"/>
    <dgm:cxn modelId="{19F178E0-2116-45C0-BE46-01815AC4AD39}" type="presParOf" srcId="{A1FDF3B8-A4F0-465E-B236-23B09467E586}" destId="{65B46C61-71C5-4B55-90C2-9537E31B5BDE}" srcOrd="0" destOrd="0" presId="urn:microsoft.com/office/officeart/2005/8/layout/hierarchy2"/>
    <dgm:cxn modelId="{4A4D4238-0C3A-4E33-BB5E-AFF2D4FFCF86}" type="presParOf" srcId="{BC289C48-D83F-41BC-8983-54CC2B8CF4A4}" destId="{53FAC78A-7D70-4220-B4F9-E075E4DFA4B3}" srcOrd="1" destOrd="0" presId="urn:microsoft.com/office/officeart/2005/8/layout/hierarchy2"/>
    <dgm:cxn modelId="{22D30430-696A-44DF-93C8-BA03EE380BA0}" type="presParOf" srcId="{53FAC78A-7D70-4220-B4F9-E075E4DFA4B3}" destId="{54643361-A2D6-4C50-A467-09D2592C16F9}" srcOrd="0" destOrd="0" presId="urn:microsoft.com/office/officeart/2005/8/layout/hierarchy2"/>
    <dgm:cxn modelId="{029B6A42-FD38-4BC0-AD89-CA3CC882569E}" type="presParOf" srcId="{53FAC78A-7D70-4220-B4F9-E075E4DFA4B3}" destId="{CF9980D1-1200-4302-9F30-B223CEB61F9F}" srcOrd="1" destOrd="0" presId="urn:microsoft.com/office/officeart/2005/8/layout/hierarchy2"/>
    <dgm:cxn modelId="{258D4AFE-C262-4DDF-867A-C59BBB14B50E}" type="presParOf" srcId="{BC289C48-D83F-41BC-8983-54CC2B8CF4A4}" destId="{951CB7B2-D50F-4247-9607-3C8704F5A3AC}" srcOrd="2" destOrd="0" presId="urn:microsoft.com/office/officeart/2005/8/layout/hierarchy2"/>
    <dgm:cxn modelId="{F98AE5E3-B20F-43BD-89B3-A27F7F353E5E}" type="presParOf" srcId="{951CB7B2-D50F-4247-9607-3C8704F5A3AC}" destId="{E4A7D053-5CE0-4D7E-A9EC-6BF4FA009D68}" srcOrd="0" destOrd="0" presId="urn:microsoft.com/office/officeart/2005/8/layout/hierarchy2"/>
    <dgm:cxn modelId="{92AE146A-E4A3-4634-B567-C66DB86D5DB5}" type="presParOf" srcId="{BC289C48-D83F-41BC-8983-54CC2B8CF4A4}" destId="{5A14AB75-0959-4B92-A48C-8B1026CDF712}" srcOrd="3" destOrd="0" presId="urn:microsoft.com/office/officeart/2005/8/layout/hierarchy2"/>
    <dgm:cxn modelId="{50A0E76B-3621-4728-8FFB-3EF03F0FCD0F}" type="presParOf" srcId="{5A14AB75-0959-4B92-A48C-8B1026CDF712}" destId="{771EB704-B6B6-48C1-8AA0-EAC884200A1C}" srcOrd="0" destOrd="0" presId="urn:microsoft.com/office/officeart/2005/8/layout/hierarchy2"/>
    <dgm:cxn modelId="{00C1B43E-9A7C-42F0-9094-648A0684CFEE}" type="presParOf" srcId="{5A14AB75-0959-4B92-A48C-8B1026CDF712}" destId="{76458CD3-17CA-4E97-A2C6-2B6110419E57}" srcOrd="1" destOrd="0" presId="urn:microsoft.com/office/officeart/2005/8/layout/hierarchy2"/>
    <dgm:cxn modelId="{CBADD5C2-3ACE-4BAD-9F9A-3127CDBB489B}" type="presParOf" srcId="{BC289C48-D83F-41BC-8983-54CC2B8CF4A4}" destId="{02795958-1E00-4AEA-9FFD-DB151DF52BE9}" srcOrd="4" destOrd="0" presId="urn:microsoft.com/office/officeart/2005/8/layout/hierarchy2"/>
    <dgm:cxn modelId="{9F4CB1F2-13CF-4B53-B667-9A51C1334569}" type="presParOf" srcId="{02795958-1E00-4AEA-9FFD-DB151DF52BE9}" destId="{1CB4A479-A6C3-41CE-98CB-29F26A2ED317}" srcOrd="0" destOrd="0" presId="urn:microsoft.com/office/officeart/2005/8/layout/hierarchy2"/>
    <dgm:cxn modelId="{94B35074-0C83-4662-980B-78225A5944A2}" type="presParOf" srcId="{BC289C48-D83F-41BC-8983-54CC2B8CF4A4}" destId="{DC13BB9F-98A5-4912-93B0-02ED716E29A3}" srcOrd="5" destOrd="0" presId="urn:microsoft.com/office/officeart/2005/8/layout/hierarchy2"/>
    <dgm:cxn modelId="{6575C67B-55CC-4FE4-8DCD-FDD7CE1E39CE}" type="presParOf" srcId="{DC13BB9F-98A5-4912-93B0-02ED716E29A3}" destId="{B9CA78F6-9957-4F99-BC91-F9C3FF6B0A62}" srcOrd="0" destOrd="0" presId="urn:microsoft.com/office/officeart/2005/8/layout/hierarchy2"/>
    <dgm:cxn modelId="{6DA62E98-D561-4925-8063-932707DE8ACC}" type="presParOf" srcId="{DC13BB9F-98A5-4912-93B0-02ED716E29A3}" destId="{B8BA8489-3B79-4493-9C26-AC58B7EB83E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20653E2-ECD2-4A14-88E4-23D41AC3A11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0860498-97B0-4E9F-9574-CDCF7DA5785F}">
      <dgm:prSet/>
      <dgm:spPr/>
      <dgm:t>
        <a:bodyPr/>
        <a:lstStyle/>
        <a:p>
          <a:r>
            <a:rPr lang="zh-CN"/>
            <a:t>通过</a:t>
          </a:r>
          <a:r>
            <a:rPr lang="en-US"/>
            <a:t>default</a:t>
          </a:r>
          <a:r>
            <a:rPr lang="zh-CN"/>
            <a:t>关键字来获取任何类型的默认值</a:t>
          </a:r>
          <a:endParaRPr lang="en-US"/>
        </a:p>
      </dgm:t>
    </dgm:pt>
    <dgm:pt modelId="{6F1E2CBD-4FBD-4A12-AB48-D4B70D672A83}" type="parTrans" cxnId="{533C2E7D-0DFB-4EC0-A12E-1F5ED94D1FF3}">
      <dgm:prSet/>
      <dgm:spPr/>
      <dgm:t>
        <a:bodyPr/>
        <a:lstStyle/>
        <a:p>
          <a:endParaRPr lang="en-US"/>
        </a:p>
      </dgm:t>
    </dgm:pt>
    <dgm:pt modelId="{5C23DF6A-B98C-477E-86B4-0DAC8C611E77}" type="sibTrans" cxnId="{533C2E7D-0DFB-4EC0-A12E-1F5ED94D1FF3}">
      <dgm:prSet/>
      <dgm:spPr/>
      <dgm:t>
        <a:bodyPr/>
        <a:lstStyle/>
        <a:p>
          <a:endParaRPr lang="en-US"/>
        </a:p>
      </dgm:t>
    </dgm:pt>
    <dgm:pt modelId="{30717305-79D2-4C86-9B58-C2B4A736AD53}">
      <dgm:prSet/>
      <dgm:spPr/>
      <dgm:t>
        <a:bodyPr/>
        <a:lstStyle/>
        <a:p>
          <a:r>
            <a:rPr lang="zh-CN"/>
            <a:t>自定义值类型（</a:t>
          </a:r>
          <a:r>
            <a:rPr lang="en-US"/>
            <a:t>struct</a:t>
          </a:r>
          <a:r>
            <a:rPr lang="zh-CN"/>
            <a:t>）的默认值就是该自定义类型定义的每个字段的默认值</a:t>
          </a:r>
          <a:endParaRPr lang="en-US"/>
        </a:p>
      </dgm:t>
    </dgm:pt>
    <dgm:pt modelId="{6ED934F9-D9CD-49AA-839D-7CEA44DC02E2}" type="parTrans" cxnId="{E6B0597F-D53A-492D-8338-63825F6890DA}">
      <dgm:prSet/>
      <dgm:spPr/>
      <dgm:t>
        <a:bodyPr/>
        <a:lstStyle/>
        <a:p>
          <a:endParaRPr lang="en-US"/>
        </a:p>
      </dgm:t>
    </dgm:pt>
    <dgm:pt modelId="{D8E9B87E-E82F-4769-B63D-60DBEA0264D4}" type="sibTrans" cxnId="{E6B0597F-D53A-492D-8338-63825F6890DA}">
      <dgm:prSet/>
      <dgm:spPr/>
      <dgm:t>
        <a:bodyPr/>
        <a:lstStyle/>
        <a:p>
          <a:endParaRPr lang="en-US"/>
        </a:p>
      </dgm:t>
    </dgm:pt>
    <dgm:pt modelId="{E473295A-2FA6-420D-94C9-D0C833C8F410}" type="pres">
      <dgm:prSet presAssocID="{D20653E2-ECD2-4A14-88E4-23D41AC3A11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6549A24-EF67-4509-8B68-B1A6CAD9B24A}" type="pres">
      <dgm:prSet presAssocID="{A0860498-97B0-4E9F-9574-CDCF7DA5785F}" presName="hierRoot1" presStyleCnt="0"/>
      <dgm:spPr/>
    </dgm:pt>
    <dgm:pt modelId="{4D628E4B-CAAE-4202-83A5-4B98AB76C6FF}" type="pres">
      <dgm:prSet presAssocID="{A0860498-97B0-4E9F-9574-CDCF7DA5785F}" presName="composite" presStyleCnt="0"/>
      <dgm:spPr/>
    </dgm:pt>
    <dgm:pt modelId="{95DD656A-1595-44DD-965F-4694940C22D7}" type="pres">
      <dgm:prSet presAssocID="{A0860498-97B0-4E9F-9574-CDCF7DA5785F}" presName="background" presStyleLbl="node0" presStyleIdx="0" presStyleCnt="2"/>
      <dgm:spPr/>
    </dgm:pt>
    <dgm:pt modelId="{9E254572-E851-4346-837C-11D834947996}" type="pres">
      <dgm:prSet presAssocID="{A0860498-97B0-4E9F-9574-CDCF7DA5785F}" presName="text" presStyleLbl="fgAcc0" presStyleIdx="0" presStyleCnt="2">
        <dgm:presLayoutVars>
          <dgm:chPref val="3"/>
        </dgm:presLayoutVars>
      </dgm:prSet>
      <dgm:spPr/>
    </dgm:pt>
    <dgm:pt modelId="{C0477BD9-EE98-4E39-A218-E4CFBF5416E9}" type="pres">
      <dgm:prSet presAssocID="{A0860498-97B0-4E9F-9574-CDCF7DA5785F}" presName="hierChild2" presStyleCnt="0"/>
      <dgm:spPr/>
    </dgm:pt>
    <dgm:pt modelId="{4AC3A2E8-84FC-402B-B4C3-0D4A32AD6D11}" type="pres">
      <dgm:prSet presAssocID="{30717305-79D2-4C86-9B58-C2B4A736AD53}" presName="hierRoot1" presStyleCnt="0"/>
      <dgm:spPr/>
    </dgm:pt>
    <dgm:pt modelId="{F706B644-5C36-4C38-A421-BDEE09AEE1CB}" type="pres">
      <dgm:prSet presAssocID="{30717305-79D2-4C86-9B58-C2B4A736AD53}" presName="composite" presStyleCnt="0"/>
      <dgm:spPr/>
    </dgm:pt>
    <dgm:pt modelId="{0E697199-B511-4570-A41F-CE9CBACBF425}" type="pres">
      <dgm:prSet presAssocID="{30717305-79D2-4C86-9B58-C2B4A736AD53}" presName="background" presStyleLbl="node0" presStyleIdx="1" presStyleCnt="2"/>
      <dgm:spPr/>
    </dgm:pt>
    <dgm:pt modelId="{10BA7E27-8B49-48FD-9DFE-5BA4B2308FB8}" type="pres">
      <dgm:prSet presAssocID="{30717305-79D2-4C86-9B58-C2B4A736AD53}" presName="text" presStyleLbl="fgAcc0" presStyleIdx="1" presStyleCnt="2">
        <dgm:presLayoutVars>
          <dgm:chPref val="3"/>
        </dgm:presLayoutVars>
      </dgm:prSet>
      <dgm:spPr/>
    </dgm:pt>
    <dgm:pt modelId="{ACA54589-A2BB-49C2-88B8-B171DE090EDA}" type="pres">
      <dgm:prSet presAssocID="{30717305-79D2-4C86-9B58-C2B4A736AD53}" presName="hierChild2" presStyleCnt="0"/>
      <dgm:spPr/>
    </dgm:pt>
  </dgm:ptLst>
  <dgm:cxnLst>
    <dgm:cxn modelId="{25892D20-FE75-4AEF-8703-B2C20C156596}" type="presOf" srcId="{D20653E2-ECD2-4A14-88E4-23D41AC3A11A}" destId="{E473295A-2FA6-420D-94C9-D0C833C8F410}" srcOrd="0" destOrd="0" presId="urn:microsoft.com/office/officeart/2005/8/layout/hierarchy1"/>
    <dgm:cxn modelId="{FD9A7C24-06C7-4016-AEB0-37218FCEC1E5}" type="presOf" srcId="{30717305-79D2-4C86-9B58-C2B4A736AD53}" destId="{10BA7E27-8B49-48FD-9DFE-5BA4B2308FB8}" srcOrd="0" destOrd="0" presId="urn:microsoft.com/office/officeart/2005/8/layout/hierarchy1"/>
    <dgm:cxn modelId="{0F5B6137-C8D9-4309-A54D-873F0E53EDDD}" type="presOf" srcId="{A0860498-97B0-4E9F-9574-CDCF7DA5785F}" destId="{9E254572-E851-4346-837C-11D834947996}" srcOrd="0" destOrd="0" presId="urn:microsoft.com/office/officeart/2005/8/layout/hierarchy1"/>
    <dgm:cxn modelId="{533C2E7D-0DFB-4EC0-A12E-1F5ED94D1FF3}" srcId="{D20653E2-ECD2-4A14-88E4-23D41AC3A11A}" destId="{A0860498-97B0-4E9F-9574-CDCF7DA5785F}" srcOrd="0" destOrd="0" parTransId="{6F1E2CBD-4FBD-4A12-AB48-D4B70D672A83}" sibTransId="{5C23DF6A-B98C-477E-86B4-0DAC8C611E77}"/>
    <dgm:cxn modelId="{E6B0597F-D53A-492D-8338-63825F6890DA}" srcId="{D20653E2-ECD2-4A14-88E4-23D41AC3A11A}" destId="{30717305-79D2-4C86-9B58-C2B4A736AD53}" srcOrd="1" destOrd="0" parTransId="{6ED934F9-D9CD-49AA-839D-7CEA44DC02E2}" sibTransId="{D8E9B87E-E82F-4769-B63D-60DBEA0264D4}"/>
    <dgm:cxn modelId="{91FDCDF2-79D1-40A8-85CB-9CCBC3138DB3}" type="presParOf" srcId="{E473295A-2FA6-420D-94C9-D0C833C8F410}" destId="{96549A24-EF67-4509-8B68-B1A6CAD9B24A}" srcOrd="0" destOrd="0" presId="urn:microsoft.com/office/officeart/2005/8/layout/hierarchy1"/>
    <dgm:cxn modelId="{615E9254-CFB4-4674-B5D0-B7FC6E4C3C31}" type="presParOf" srcId="{96549A24-EF67-4509-8B68-B1A6CAD9B24A}" destId="{4D628E4B-CAAE-4202-83A5-4B98AB76C6FF}" srcOrd="0" destOrd="0" presId="urn:microsoft.com/office/officeart/2005/8/layout/hierarchy1"/>
    <dgm:cxn modelId="{1C6EB193-6FC1-4F37-91D9-7B0B31DDF3D1}" type="presParOf" srcId="{4D628E4B-CAAE-4202-83A5-4B98AB76C6FF}" destId="{95DD656A-1595-44DD-965F-4694940C22D7}" srcOrd="0" destOrd="0" presId="urn:microsoft.com/office/officeart/2005/8/layout/hierarchy1"/>
    <dgm:cxn modelId="{741EF275-1A0E-481A-97C8-A7BB10BE3350}" type="presParOf" srcId="{4D628E4B-CAAE-4202-83A5-4B98AB76C6FF}" destId="{9E254572-E851-4346-837C-11D834947996}" srcOrd="1" destOrd="0" presId="urn:microsoft.com/office/officeart/2005/8/layout/hierarchy1"/>
    <dgm:cxn modelId="{AED5C71D-C88D-49FB-88FA-B583A4305332}" type="presParOf" srcId="{96549A24-EF67-4509-8B68-B1A6CAD9B24A}" destId="{C0477BD9-EE98-4E39-A218-E4CFBF5416E9}" srcOrd="1" destOrd="0" presId="urn:microsoft.com/office/officeart/2005/8/layout/hierarchy1"/>
    <dgm:cxn modelId="{ADBD434C-058B-428F-A62B-D5E692CE5564}" type="presParOf" srcId="{E473295A-2FA6-420D-94C9-D0C833C8F410}" destId="{4AC3A2E8-84FC-402B-B4C3-0D4A32AD6D11}" srcOrd="1" destOrd="0" presId="urn:microsoft.com/office/officeart/2005/8/layout/hierarchy1"/>
    <dgm:cxn modelId="{2C038849-D279-49D9-BAF2-80BC6CEA10BF}" type="presParOf" srcId="{4AC3A2E8-84FC-402B-B4C3-0D4A32AD6D11}" destId="{F706B644-5C36-4C38-A421-BDEE09AEE1CB}" srcOrd="0" destOrd="0" presId="urn:microsoft.com/office/officeart/2005/8/layout/hierarchy1"/>
    <dgm:cxn modelId="{F048012A-5719-4890-A42C-F8CE1314E501}" type="presParOf" srcId="{F706B644-5C36-4C38-A421-BDEE09AEE1CB}" destId="{0E697199-B511-4570-A41F-CE9CBACBF425}" srcOrd="0" destOrd="0" presId="urn:microsoft.com/office/officeart/2005/8/layout/hierarchy1"/>
    <dgm:cxn modelId="{EDCF244D-EE09-4D05-9D4B-40466D1FBB2A}" type="presParOf" srcId="{F706B644-5C36-4C38-A421-BDEE09AEE1CB}" destId="{10BA7E27-8B49-48FD-9DFE-5BA4B2308FB8}" srcOrd="1" destOrd="0" presId="urn:microsoft.com/office/officeart/2005/8/layout/hierarchy1"/>
    <dgm:cxn modelId="{F5E5BAE8-3B5B-4F91-B419-C78CF56F61A9}" type="presParOf" srcId="{4AC3A2E8-84FC-402B-B4C3-0D4A32AD6D11}" destId="{ACA54589-A2BB-49C2-88B8-B171DE090ED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72EE9C9-D4A1-46F7-9EDC-225A3A4D99E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346556C-7C93-4FFC-8197-C1B5B8B8A0FA}">
      <dgm:prSet/>
      <dgm:spPr/>
      <dgm:t>
        <a:bodyPr/>
        <a:lstStyle/>
        <a:p>
          <a:r>
            <a:rPr lang="zh-CN"/>
            <a:t>默认情况下，按值传递</a:t>
          </a:r>
          <a:r>
            <a:rPr lang="en-US"/>
            <a:t>arguments</a:t>
          </a:r>
        </a:p>
      </dgm:t>
    </dgm:pt>
    <dgm:pt modelId="{73044EAD-C9ED-4242-BF69-FFF4584FB080}" type="parTrans" cxnId="{E199B3A0-7901-41E5-AD65-650C6AFD4A7A}">
      <dgm:prSet/>
      <dgm:spPr/>
      <dgm:t>
        <a:bodyPr/>
        <a:lstStyle/>
        <a:p>
          <a:endParaRPr lang="en-US"/>
        </a:p>
      </dgm:t>
    </dgm:pt>
    <dgm:pt modelId="{15D75A42-9254-4EB5-8A88-9E82EBD4C88A}" type="sibTrans" cxnId="{E199B3A0-7901-41E5-AD65-650C6AFD4A7A}">
      <dgm:prSet/>
      <dgm:spPr/>
      <dgm:t>
        <a:bodyPr/>
        <a:lstStyle/>
        <a:p>
          <a:endParaRPr lang="en-US"/>
        </a:p>
      </dgm:t>
    </dgm:pt>
    <dgm:pt modelId="{12EBD676-0701-42ED-A5FC-31514FC31529}">
      <dgm:prSet/>
      <dgm:spPr/>
      <dgm:t>
        <a:bodyPr/>
        <a:lstStyle/>
        <a:p>
          <a:r>
            <a:rPr lang="zh-CN"/>
            <a:t>当传进方法时把</a:t>
          </a:r>
          <a:r>
            <a:rPr lang="en-US"/>
            <a:t>arguments</a:t>
          </a:r>
          <a:r>
            <a:rPr lang="zh-CN"/>
            <a:t>的值复制了一份</a:t>
          </a:r>
          <a:endParaRPr lang="en-US"/>
        </a:p>
      </dgm:t>
    </dgm:pt>
    <dgm:pt modelId="{98627D66-FD3F-4B37-BAE9-6DB946360B95}" type="parTrans" cxnId="{F3879164-399B-4AFC-B6B5-30A0F8587E05}">
      <dgm:prSet/>
      <dgm:spPr/>
      <dgm:t>
        <a:bodyPr/>
        <a:lstStyle/>
        <a:p>
          <a:endParaRPr lang="en-US"/>
        </a:p>
      </dgm:t>
    </dgm:pt>
    <dgm:pt modelId="{8E4FC26D-E88F-4019-BE35-27F39F58713A}" type="sibTrans" cxnId="{F3879164-399B-4AFC-B6B5-30A0F8587E05}">
      <dgm:prSet/>
      <dgm:spPr/>
      <dgm:t>
        <a:bodyPr/>
        <a:lstStyle/>
        <a:p>
          <a:endParaRPr lang="en-US"/>
        </a:p>
      </dgm:t>
    </dgm:pt>
    <dgm:pt modelId="{09BC2BB2-BD48-4938-87FE-DFFCA6DD1CEE}" type="pres">
      <dgm:prSet presAssocID="{372EE9C9-D4A1-46F7-9EDC-225A3A4D99E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6E1A14F-A11C-49DB-B902-372266E0C41B}" type="pres">
      <dgm:prSet presAssocID="{6346556C-7C93-4FFC-8197-C1B5B8B8A0FA}" presName="hierRoot1" presStyleCnt="0"/>
      <dgm:spPr/>
    </dgm:pt>
    <dgm:pt modelId="{21710120-FED9-4E57-BEE6-1F4AB7FA045D}" type="pres">
      <dgm:prSet presAssocID="{6346556C-7C93-4FFC-8197-C1B5B8B8A0FA}" presName="composite" presStyleCnt="0"/>
      <dgm:spPr/>
    </dgm:pt>
    <dgm:pt modelId="{683C4F69-E985-444C-9187-0B8F27E598FF}" type="pres">
      <dgm:prSet presAssocID="{6346556C-7C93-4FFC-8197-C1B5B8B8A0FA}" presName="background" presStyleLbl="node0" presStyleIdx="0" presStyleCnt="2"/>
      <dgm:spPr/>
    </dgm:pt>
    <dgm:pt modelId="{DF80306D-3D12-4FB3-8D5E-9843C59A9534}" type="pres">
      <dgm:prSet presAssocID="{6346556C-7C93-4FFC-8197-C1B5B8B8A0FA}" presName="text" presStyleLbl="fgAcc0" presStyleIdx="0" presStyleCnt="2">
        <dgm:presLayoutVars>
          <dgm:chPref val="3"/>
        </dgm:presLayoutVars>
      </dgm:prSet>
      <dgm:spPr/>
    </dgm:pt>
    <dgm:pt modelId="{C4B9A373-3632-4A18-AB3B-95E9B6B16512}" type="pres">
      <dgm:prSet presAssocID="{6346556C-7C93-4FFC-8197-C1B5B8B8A0FA}" presName="hierChild2" presStyleCnt="0"/>
      <dgm:spPr/>
    </dgm:pt>
    <dgm:pt modelId="{9E4A9D95-0707-41FD-B672-3ABDFAEF6D48}" type="pres">
      <dgm:prSet presAssocID="{12EBD676-0701-42ED-A5FC-31514FC31529}" presName="hierRoot1" presStyleCnt="0"/>
      <dgm:spPr/>
    </dgm:pt>
    <dgm:pt modelId="{E1D2BE2D-C771-475C-A84C-2376954B6673}" type="pres">
      <dgm:prSet presAssocID="{12EBD676-0701-42ED-A5FC-31514FC31529}" presName="composite" presStyleCnt="0"/>
      <dgm:spPr/>
    </dgm:pt>
    <dgm:pt modelId="{C2689128-386D-49EA-B7D0-DC2AE8908F87}" type="pres">
      <dgm:prSet presAssocID="{12EBD676-0701-42ED-A5FC-31514FC31529}" presName="background" presStyleLbl="node0" presStyleIdx="1" presStyleCnt="2"/>
      <dgm:spPr/>
    </dgm:pt>
    <dgm:pt modelId="{CCE6CFF3-73F7-4CE9-AC68-894E6C472574}" type="pres">
      <dgm:prSet presAssocID="{12EBD676-0701-42ED-A5FC-31514FC31529}" presName="text" presStyleLbl="fgAcc0" presStyleIdx="1" presStyleCnt="2">
        <dgm:presLayoutVars>
          <dgm:chPref val="3"/>
        </dgm:presLayoutVars>
      </dgm:prSet>
      <dgm:spPr/>
    </dgm:pt>
    <dgm:pt modelId="{4CE5B1A7-87EB-4936-97C7-1020316D9860}" type="pres">
      <dgm:prSet presAssocID="{12EBD676-0701-42ED-A5FC-31514FC31529}" presName="hierChild2" presStyleCnt="0"/>
      <dgm:spPr/>
    </dgm:pt>
  </dgm:ptLst>
  <dgm:cxnLst>
    <dgm:cxn modelId="{7EB84E30-2DA3-40A5-B1B0-D2C6E4C47E0A}" type="presOf" srcId="{372EE9C9-D4A1-46F7-9EDC-225A3A4D99EF}" destId="{09BC2BB2-BD48-4938-87FE-DFFCA6DD1CEE}" srcOrd="0" destOrd="0" presId="urn:microsoft.com/office/officeart/2005/8/layout/hierarchy1"/>
    <dgm:cxn modelId="{F3879164-399B-4AFC-B6B5-30A0F8587E05}" srcId="{372EE9C9-D4A1-46F7-9EDC-225A3A4D99EF}" destId="{12EBD676-0701-42ED-A5FC-31514FC31529}" srcOrd="1" destOrd="0" parTransId="{98627D66-FD3F-4B37-BAE9-6DB946360B95}" sibTransId="{8E4FC26D-E88F-4019-BE35-27F39F58713A}"/>
    <dgm:cxn modelId="{4958A145-8726-4E5F-BC8E-4C7729ECA856}" type="presOf" srcId="{6346556C-7C93-4FFC-8197-C1B5B8B8A0FA}" destId="{DF80306D-3D12-4FB3-8D5E-9843C59A9534}" srcOrd="0" destOrd="0" presId="urn:microsoft.com/office/officeart/2005/8/layout/hierarchy1"/>
    <dgm:cxn modelId="{E199B3A0-7901-41E5-AD65-650C6AFD4A7A}" srcId="{372EE9C9-D4A1-46F7-9EDC-225A3A4D99EF}" destId="{6346556C-7C93-4FFC-8197-C1B5B8B8A0FA}" srcOrd="0" destOrd="0" parTransId="{73044EAD-C9ED-4242-BF69-FFF4584FB080}" sibTransId="{15D75A42-9254-4EB5-8A88-9E82EBD4C88A}"/>
    <dgm:cxn modelId="{20A657EA-3D54-4664-A94F-1FB447FBB809}" type="presOf" srcId="{12EBD676-0701-42ED-A5FC-31514FC31529}" destId="{CCE6CFF3-73F7-4CE9-AC68-894E6C472574}" srcOrd="0" destOrd="0" presId="urn:microsoft.com/office/officeart/2005/8/layout/hierarchy1"/>
    <dgm:cxn modelId="{D05272C7-C998-46A2-9DB4-D88C4AD9D8E0}" type="presParOf" srcId="{09BC2BB2-BD48-4938-87FE-DFFCA6DD1CEE}" destId="{E6E1A14F-A11C-49DB-B902-372266E0C41B}" srcOrd="0" destOrd="0" presId="urn:microsoft.com/office/officeart/2005/8/layout/hierarchy1"/>
    <dgm:cxn modelId="{3C40769B-E485-4787-A480-5F9D1C068836}" type="presParOf" srcId="{E6E1A14F-A11C-49DB-B902-372266E0C41B}" destId="{21710120-FED9-4E57-BEE6-1F4AB7FA045D}" srcOrd="0" destOrd="0" presId="urn:microsoft.com/office/officeart/2005/8/layout/hierarchy1"/>
    <dgm:cxn modelId="{5D32565F-AF09-4F65-AAE3-B9E6C505F2A6}" type="presParOf" srcId="{21710120-FED9-4E57-BEE6-1F4AB7FA045D}" destId="{683C4F69-E985-444C-9187-0B8F27E598FF}" srcOrd="0" destOrd="0" presId="urn:microsoft.com/office/officeart/2005/8/layout/hierarchy1"/>
    <dgm:cxn modelId="{D88117C6-08D0-4421-9719-37F0A59947BE}" type="presParOf" srcId="{21710120-FED9-4E57-BEE6-1F4AB7FA045D}" destId="{DF80306D-3D12-4FB3-8D5E-9843C59A9534}" srcOrd="1" destOrd="0" presId="urn:microsoft.com/office/officeart/2005/8/layout/hierarchy1"/>
    <dgm:cxn modelId="{8DB7030E-3A94-4C0D-967A-4F10EEB3A1CE}" type="presParOf" srcId="{E6E1A14F-A11C-49DB-B902-372266E0C41B}" destId="{C4B9A373-3632-4A18-AB3B-95E9B6B16512}" srcOrd="1" destOrd="0" presId="urn:microsoft.com/office/officeart/2005/8/layout/hierarchy1"/>
    <dgm:cxn modelId="{5DF530A1-1880-4CE0-9B58-586054D5D440}" type="presParOf" srcId="{09BC2BB2-BD48-4938-87FE-DFFCA6DD1CEE}" destId="{9E4A9D95-0707-41FD-B672-3ABDFAEF6D48}" srcOrd="1" destOrd="0" presId="urn:microsoft.com/office/officeart/2005/8/layout/hierarchy1"/>
    <dgm:cxn modelId="{287C3DFB-4166-43D1-A032-99CBE7255B1A}" type="presParOf" srcId="{9E4A9D95-0707-41FD-B672-3ABDFAEF6D48}" destId="{E1D2BE2D-C771-475C-A84C-2376954B6673}" srcOrd="0" destOrd="0" presId="urn:microsoft.com/office/officeart/2005/8/layout/hierarchy1"/>
    <dgm:cxn modelId="{40DC64B9-5CC7-4276-A913-6F0F9D0118F8}" type="presParOf" srcId="{E1D2BE2D-C771-475C-A84C-2376954B6673}" destId="{C2689128-386D-49EA-B7D0-DC2AE8908F87}" srcOrd="0" destOrd="0" presId="urn:microsoft.com/office/officeart/2005/8/layout/hierarchy1"/>
    <dgm:cxn modelId="{D54A0C1F-2684-4292-AE38-3E91D62E2D6A}" type="presParOf" srcId="{E1D2BE2D-C771-475C-A84C-2376954B6673}" destId="{CCE6CFF3-73F7-4CE9-AC68-894E6C472574}" srcOrd="1" destOrd="0" presId="urn:microsoft.com/office/officeart/2005/8/layout/hierarchy1"/>
    <dgm:cxn modelId="{804125A1-4A49-43FB-9292-E53959FEFFAC}" type="presParOf" srcId="{9E4A9D95-0707-41FD-B672-3ABDFAEF6D48}" destId="{4CE5B1A7-87EB-4936-97C7-1020316D986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234CE-05CE-442D-8B63-A2129511003D}">
      <dsp:nvSpPr>
        <dsp:cNvPr id="0" name=""/>
        <dsp:cNvSpPr/>
      </dsp:nvSpPr>
      <dsp:spPr>
        <a:xfrm>
          <a:off x="4985025" y="2175669"/>
          <a:ext cx="545548" cy="17593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2774" y="0"/>
              </a:lnTo>
              <a:lnTo>
                <a:pt x="272774" y="1759392"/>
              </a:lnTo>
              <a:lnTo>
                <a:pt x="545548" y="175939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0A8E1-8935-4986-8D7A-11F320E04DEC}">
      <dsp:nvSpPr>
        <dsp:cNvPr id="0" name=""/>
        <dsp:cNvSpPr/>
      </dsp:nvSpPr>
      <dsp:spPr>
        <a:xfrm>
          <a:off x="4985025" y="2175669"/>
          <a:ext cx="545548" cy="5864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2774" y="0"/>
              </a:lnTo>
              <a:lnTo>
                <a:pt x="272774" y="586464"/>
              </a:lnTo>
              <a:lnTo>
                <a:pt x="545548" y="58646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E218EC-02DB-4420-887C-A369DA6A4C5F}">
      <dsp:nvSpPr>
        <dsp:cNvPr id="0" name=""/>
        <dsp:cNvSpPr/>
      </dsp:nvSpPr>
      <dsp:spPr>
        <a:xfrm>
          <a:off x="4985025" y="1589204"/>
          <a:ext cx="545548" cy="586464"/>
        </a:xfrm>
        <a:custGeom>
          <a:avLst/>
          <a:gdLst/>
          <a:ahLst/>
          <a:cxnLst/>
          <a:rect l="0" t="0" r="0" b="0"/>
          <a:pathLst>
            <a:path>
              <a:moveTo>
                <a:pt x="0" y="586464"/>
              </a:moveTo>
              <a:lnTo>
                <a:pt x="272774" y="586464"/>
              </a:lnTo>
              <a:lnTo>
                <a:pt x="272774" y="0"/>
              </a:lnTo>
              <a:lnTo>
                <a:pt x="54554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0A50FB-99A5-413E-8B8C-52418CE28FFF}">
      <dsp:nvSpPr>
        <dsp:cNvPr id="0" name=""/>
        <dsp:cNvSpPr/>
      </dsp:nvSpPr>
      <dsp:spPr>
        <a:xfrm>
          <a:off x="4985025" y="416276"/>
          <a:ext cx="545548" cy="1759392"/>
        </a:xfrm>
        <a:custGeom>
          <a:avLst/>
          <a:gdLst/>
          <a:ahLst/>
          <a:cxnLst/>
          <a:rect l="0" t="0" r="0" b="0"/>
          <a:pathLst>
            <a:path>
              <a:moveTo>
                <a:pt x="0" y="1759392"/>
              </a:moveTo>
              <a:lnTo>
                <a:pt x="272774" y="1759392"/>
              </a:lnTo>
              <a:lnTo>
                <a:pt x="272774" y="0"/>
              </a:lnTo>
              <a:lnTo>
                <a:pt x="54554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0A4F5A-70C3-4DB5-8026-72CEE42E39B3}">
      <dsp:nvSpPr>
        <dsp:cNvPr id="0" name=""/>
        <dsp:cNvSpPr/>
      </dsp:nvSpPr>
      <dsp:spPr>
        <a:xfrm>
          <a:off x="2257285" y="586760"/>
          <a:ext cx="2727740" cy="831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一个变量代表一个存储的位置，它的值是可以改变的</a:t>
          </a:r>
          <a:endParaRPr lang="en-US" sz="1700" kern="1200"/>
        </a:p>
      </dsp:txBody>
      <dsp:txXfrm>
        <a:off x="2257285" y="586760"/>
        <a:ext cx="2727740" cy="831960"/>
      </dsp:txXfrm>
    </dsp:sp>
    <dsp:sp modelId="{26E6DB77-5786-4B12-A5BC-5AC754596224}">
      <dsp:nvSpPr>
        <dsp:cNvPr id="0" name=""/>
        <dsp:cNvSpPr/>
      </dsp:nvSpPr>
      <dsp:spPr>
        <a:xfrm>
          <a:off x="2257285" y="1759688"/>
          <a:ext cx="2727740" cy="831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变量可以是</a:t>
          </a:r>
          <a:endParaRPr lang="en-US" sz="1700" kern="1200"/>
        </a:p>
      </dsp:txBody>
      <dsp:txXfrm>
        <a:off x="2257285" y="1759688"/>
        <a:ext cx="2727740" cy="831960"/>
      </dsp:txXfrm>
    </dsp:sp>
    <dsp:sp modelId="{7D23F8D9-A565-43EC-9485-A00A38C3996C}">
      <dsp:nvSpPr>
        <dsp:cNvPr id="0" name=""/>
        <dsp:cNvSpPr/>
      </dsp:nvSpPr>
      <dsp:spPr>
        <a:xfrm>
          <a:off x="5530574" y="295"/>
          <a:ext cx="2727740" cy="8319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本地的</a:t>
          </a:r>
          <a:endParaRPr lang="en-US" sz="1700" kern="1200"/>
        </a:p>
      </dsp:txBody>
      <dsp:txXfrm>
        <a:off x="5530574" y="295"/>
        <a:ext cx="2727740" cy="831960"/>
      </dsp:txXfrm>
    </dsp:sp>
    <dsp:sp modelId="{04876BD9-FCEF-49E6-A835-75CDAF18F03B}">
      <dsp:nvSpPr>
        <dsp:cNvPr id="0" name=""/>
        <dsp:cNvSpPr/>
      </dsp:nvSpPr>
      <dsp:spPr>
        <a:xfrm>
          <a:off x="5530574" y="1173224"/>
          <a:ext cx="2727740" cy="8319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参数（值类型、</a:t>
          </a:r>
          <a:r>
            <a:rPr lang="en-US" sz="1700" kern="1200"/>
            <a:t>ref</a:t>
          </a:r>
          <a:r>
            <a:rPr lang="zh-CN" sz="1700" kern="1200"/>
            <a:t>、</a:t>
          </a:r>
          <a:r>
            <a:rPr lang="en-US" sz="1700" kern="1200"/>
            <a:t>out</a:t>
          </a:r>
          <a:r>
            <a:rPr lang="zh-CN" sz="1700" kern="1200"/>
            <a:t>）</a:t>
          </a:r>
          <a:endParaRPr lang="en-US" sz="1700" kern="1200"/>
        </a:p>
      </dsp:txBody>
      <dsp:txXfrm>
        <a:off x="5530574" y="1173224"/>
        <a:ext cx="2727740" cy="831960"/>
      </dsp:txXfrm>
    </dsp:sp>
    <dsp:sp modelId="{BEA127DC-76B8-4E0C-809A-72203A900B2E}">
      <dsp:nvSpPr>
        <dsp:cNvPr id="0" name=""/>
        <dsp:cNvSpPr/>
      </dsp:nvSpPr>
      <dsp:spPr>
        <a:xfrm>
          <a:off x="5530574" y="2346152"/>
          <a:ext cx="2727740" cy="8319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字段</a:t>
          </a:r>
          <a:endParaRPr lang="en-US" sz="1700" kern="1200"/>
        </a:p>
      </dsp:txBody>
      <dsp:txXfrm>
        <a:off x="5530574" y="2346152"/>
        <a:ext cx="2727740" cy="831960"/>
      </dsp:txXfrm>
    </dsp:sp>
    <dsp:sp modelId="{6AE65CD3-0C04-4561-8E3D-6611DB6427FA}">
      <dsp:nvSpPr>
        <dsp:cNvPr id="0" name=""/>
        <dsp:cNvSpPr/>
      </dsp:nvSpPr>
      <dsp:spPr>
        <a:xfrm>
          <a:off x="5530574" y="3519081"/>
          <a:ext cx="2727740" cy="8319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数组的元素</a:t>
          </a:r>
          <a:endParaRPr lang="en-US" sz="1700" kern="1200"/>
        </a:p>
      </dsp:txBody>
      <dsp:txXfrm>
        <a:off x="5530574" y="3519081"/>
        <a:ext cx="2727740" cy="8319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EAF26-B11D-4907-BF91-E794C7618D77}">
      <dsp:nvSpPr>
        <dsp:cNvPr id="0" name=""/>
        <dsp:cNvSpPr/>
      </dsp:nvSpPr>
      <dsp:spPr>
        <a:xfrm>
          <a:off x="0" y="1551537"/>
          <a:ext cx="6513603" cy="195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562356" rIns="505528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/>
            <a:t>进入函数前不需要被赋值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/>
            <a:t>离开函数前必须被赋值</a:t>
          </a:r>
          <a:endParaRPr lang="en-US" sz="2700" kern="1200"/>
        </a:p>
      </dsp:txBody>
      <dsp:txXfrm>
        <a:off x="0" y="1551537"/>
        <a:ext cx="6513603" cy="1956150"/>
      </dsp:txXfrm>
    </dsp:sp>
    <dsp:sp modelId="{CAFF1CF4-34FA-421B-9E7E-696F518A2589}">
      <dsp:nvSpPr>
        <dsp:cNvPr id="0" name=""/>
        <dsp:cNvSpPr/>
      </dsp:nvSpPr>
      <dsp:spPr>
        <a:xfrm>
          <a:off x="325680" y="1153017"/>
          <a:ext cx="4559522" cy="797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700" kern="1200"/>
            <a:t>和</a:t>
          </a:r>
          <a:r>
            <a:rPr lang="en-US" sz="2700" kern="1200"/>
            <a:t>ref</a:t>
          </a:r>
          <a:r>
            <a:rPr lang="zh-CN" sz="2700" kern="1200"/>
            <a:t>差不多，除了：</a:t>
          </a:r>
          <a:endParaRPr lang="en-US" sz="2700" kern="1200"/>
        </a:p>
      </dsp:txBody>
      <dsp:txXfrm>
        <a:off x="364588" y="1191925"/>
        <a:ext cx="4481706" cy="719224"/>
      </dsp:txXfrm>
    </dsp:sp>
    <dsp:sp modelId="{428E27A9-D686-4659-B6D4-93246BE05916}">
      <dsp:nvSpPr>
        <dsp:cNvPr id="0" name=""/>
        <dsp:cNvSpPr/>
      </dsp:nvSpPr>
      <dsp:spPr>
        <a:xfrm>
          <a:off x="0" y="4052008"/>
          <a:ext cx="651360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19A9F-7CC2-4EB3-AE1E-B82FE4804B31}">
      <dsp:nvSpPr>
        <dsp:cNvPr id="0" name=""/>
        <dsp:cNvSpPr/>
      </dsp:nvSpPr>
      <dsp:spPr>
        <a:xfrm>
          <a:off x="325680" y="3653488"/>
          <a:ext cx="4559522" cy="79704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700" kern="1200"/>
            <a:t>通常用来从方法返回多个值</a:t>
          </a:r>
          <a:endParaRPr lang="en-US" sz="2700" kern="1200"/>
        </a:p>
      </dsp:txBody>
      <dsp:txXfrm>
        <a:off x="364588" y="3692396"/>
        <a:ext cx="4481706" cy="7192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39BE1-C6B2-42AB-8907-D5F71FF6EECD}">
      <dsp:nvSpPr>
        <dsp:cNvPr id="0" name=""/>
        <dsp:cNvSpPr/>
      </dsp:nvSpPr>
      <dsp:spPr>
        <a:xfrm>
          <a:off x="0" y="628981"/>
          <a:ext cx="6513603" cy="22705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从</a:t>
          </a:r>
          <a:r>
            <a:rPr lang="en-US" sz="3000" kern="1200"/>
            <a:t>C# 7 </a:t>
          </a:r>
          <a:r>
            <a:rPr lang="zh-CN" sz="3000" kern="1200"/>
            <a:t>开始，调用方法时，可以使用</a:t>
          </a:r>
          <a:r>
            <a:rPr lang="en-US" sz="3000" kern="1200"/>
            <a:t>out</a:t>
          </a:r>
          <a:r>
            <a:rPr lang="zh-CN" sz="3000" kern="1200"/>
            <a:t>临时声明变量</a:t>
          </a:r>
          <a:endParaRPr lang="en-US" sz="3000" kern="1200"/>
        </a:p>
      </dsp:txBody>
      <dsp:txXfrm>
        <a:off x="110838" y="739819"/>
        <a:ext cx="6291927" cy="2048855"/>
      </dsp:txXfrm>
    </dsp:sp>
    <dsp:sp modelId="{AB8B7068-498D-47E9-A8B5-F4A008AD9595}">
      <dsp:nvSpPr>
        <dsp:cNvPr id="0" name=""/>
        <dsp:cNvSpPr/>
      </dsp:nvSpPr>
      <dsp:spPr>
        <a:xfrm>
          <a:off x="0" y="2985913"/>
          <a:ext cx="6513603" cy="2270531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当调用的方法有多个</a:t>
          </a:r>
          <a:r>
            <a:rPr lang="en-US" sz="3000" kern="1200"/>
            <a:t>out</a:t>
          </a:r>
          <a:r>
            <a:rPr lang="zh-CN" sz="3000" kern="1200"/>
            <a:t>参数时，你不需要其中一些</a:t>
          </a:r>
          <a:r>
            <a:rPr lang="en-US" sz="3000" kern="1200"/>
            <a:t>out</a:t>
          </a:r>
          <a:r>
            <a:rPr lang="zh-CN" sz="3000" kern="1200"/>
            <a:t>参数，可以使用下划线 “</a:t>
          </a:r>
          <a:r>
            <a:rPr lang="en-US" sz="3000" kern="1200"/>
            <a:t>_</a:t>
          </a:r>
          <a:r>
            <a:rPr lang="zh-CN" sz="3000" kern="1200"/>
            <a:t>” 来</a:t>
          </a:r>
          <a:r>
            <a:rPr lang="en-US" sz="3000" kern="1200"/>
            <a:t>discard</a:t>
          </a:r>
          <a:r>
            <a:rPr lang="zh-CN" sz="3000" kern="1200"/>
            <a:t>（弃用）它们。</a:t>
          </a:r>
          <a:endParaRPr lang="en-US" sz="3000" kern="1200"/>
        </a:p>
      </dsp:txBody>
      <dsp:txXfrm>
        <a:off x="110838" y="3096751"/>
        <a:ext cx="6291927" cy="204885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0C371-E647-4628-A5A9-FA08068C1D80}">
      <dsp:nvSpPr>
        <dsp:cNvPr id="0" name=""/>
        <dsp:cNvSpPr/>
      </dsp:nvSpPr>
      <dsp:spPr>
        <a:xfrm>
          <a:off x="0" y="53109"/>
          <a:ext cx="10515600" cy="992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/>
            <a:t>可以在方法的最后一个参数使用</a:t>
          </a:r>
          <a:r>
            <a:rPr lang="en-US" sz="3200" kern="1200"/>
            <a:t>params</a:t>
          </a:r>
          <a:r>
            <a:rPr lang="zh-CN" sz="3200" kern="1200"/>
            <a:t>参数修饰符</a:t>
          </a:r>
          <a:endParaRPr lang="en-US" sz="3200" kern="1200"/>
        </a:p>
      </dsp:txBody>
      <dsp:txXfrm>
        <a:off x="48433" y="101542"/>
        <a:ext cx="10418734" cy="895294"/>
      </dsp:txXfrm>
    </dsp:sp>
    <dsp:sp modelId="{136B0258-C9B8-4655-BC15-A42173C3F4B4}">
      <dsp:nvSpPr>
        <dsp:cNvPr id="0" name=""/>
        <dsp:cNvSpPr/>
      </dsp:nvSpPr>
      <dsp:spPr>
        <a:xfrm>
          <a:off x="0" y="1137429"/>
          <a:ext cx="10515600" cy="992160"/>
        </a:xfrm>
        <a:prstGeom prst="roundRect">
          <a:avLst/>
        </a:prstGeom>
        <a:solidFill>
          <a:schemeClr val="accent2">
            <a:hueOff val="903128"/>
            <a:satOff val="-17429"/>
            <a:lumOff val="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/>
            <a:t>可以接受任意数量的该类型的参数</a:t>
          </a:r>
          <a:endParaRPr lang="en-US" sz="3200" kern="1200"/>
        </a:p>
      </dsp:txBody>
      <dsp:txXfrm>
        <a:off x="48433" y="1185862"/>
        <a:ext cx="10418734" cy="895294"/>
      </dsp:txXfrm>
    </dsp:sp>
    <dsp:sp modelId="{A14E08CC-645A-4A15-AFA7-6681A8CFED28}">
      <dsp:nvSpPr>
        <dsp:cNvPr id="0" name=""/>
        <dsp:cNvSpPr/>
      </dsp:nvSpPr>
      <dsp:spPr>
        <a:xfrm>
          <a:off x="0" y="2221749"/>
          <a:ext cx="10515600" cy="992160"/>
        </a:xfrm>
        <a:prstGeom prst="roundRect">
          <a:avLst/>
        </a:prstGeom>
        <a:solidFill>
          <a:schemeClr val="accent2">
            <a:hueOff val="1806256"/>
            <a:satOff val="-34859"/>
            <a:lumOff val="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/>
            <a:t>参数（</a:t>
          </a:r>
          <a:r>
            <a:rPr lang="en-US" sz="3200" kern="1200"/>
            <a:t>parameters</a:t>
          </a:r>
          <a:r>
            <a:rPr lang="zh-CN" sz="3200" kern="1200"/>
            <a:t>）类型必须是数组</a:t>
          </a:r>
          <a:endParaRPr lang="en-US" sz="3200" kern="1200"/>
        </a:p>
      </dsp:txBody>
      <dsp:txXfrm>
        <a:off x="48433" y="2270182"/>
        <a:ext cx="10418734" cy="895294"/>
      </dsp:txXfrm>
    </dsp:sp>
    <dsp:sp modelId="{08758484-2FCC-4B92-B7EE-B00CA9C8EF82}">
      <dsp:nvSpPr>
        <dsp:cNvPr id="0" name=""/>
        <dsp:cNvSpPr/>
      </dsp:nvSpPr>
      <dsp:spPr>
        <a:xfrm>
          <a:off x="0" y="3306069"/>
          <a:ext cx="10515600" cy="992160"/>
        </a:xfrm>
        <a:prstGeom prst="roundRect">
          <a:avLst/>
        </a:prstGeom>
        <a:solidFill>
          <a:schemeClr val="accent2">
            <a:hueOff val="2709384"/>
            <a:satOff val="-52288"/>
            <a:lumOff val="1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/>
            <a:t>也可使用数组作为</a:t>
          </a:r>
          <a:r>
            <a:rPr lang="en-US" sz="3200" kern="1200"/>
            <a:t>arguments</a:t>
          </a:r>
        </a:p>
      </dsp:txBody>
      <dsp:txXfrm>
        <a:off x="48433" y="3354502"/>
        <a:ext cx="10418734" cy="89529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ADB9F-B21B-4D4B-B46C-B0E84B4B5669}">
      <dsp:nvSpPr>
        <dsp:cNvPr id="0" name=""/>
        <dsp:cNvSpPr/>
      </dsp:nvSpPr>
      <dsp:spPr>
        <a:xfrm>
          <a:off x="0" y="990819"/>
          <a:ext cx="10515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8A9618-E5C2-4971-BF9C-2284A933E598}">
      <dsp:nvSpPr>
        <dsp:cNvPr id="0" name=""/>
        <dsp:cNvSpPr/>
      </dsp:nvSpPr>
      <dsp:spPr>
        <a:xfrm>
          <a:off x="525780" y="695619"/>
          <a:ext cx="7360920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从</a:t>
          </a:r>
          <a:r>
            <a:rPr lang="en-US" sz="2000" kern="1200"/>
            <a:t>C# 4.0</a:t>
          </a:r>
          <a:r>
            <a:rPr lang="zh-CN" sz="2000" kern="1200"/>
            <a:t>开始，方法、构造函数、索引器都可以声明可选参数</a:t>
          </a:r>
          <a:endParaRPr lang="en-US" sz="2000" kern="1200"/>
        </a:p>
      </dsp:txBody>
      <dsp:txXfrm>
        <a:off x="554601" y="724440"/>
        <a:ext cx="7303278" cy="532758"/>
      </dsp:txXfrm>
    </dsp:sp>
    <dsp:sp modelId="{6BC099F3-54AA-4758-A224-D03DA5A1A139}">
      <dsp:nvSpPr>
        <dsp:cNvPr id="0" name=""/>
        <dsp:cNvSpPr/>
      </dsp:nvSpPr>
      <dsp:spPr>
        <a:xfrm>
          <a:off x="0" y="1898019"/>
          <a:ext cx="105156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void Foo (int </a:t>
          </a:r>
          <a:r>
            <a:rPr lang="en-US" sz="2000" b="1" kern="1200"/>
            <a:t>x = 23</a:t>
          </a:r>
          <a:r>
            <a:rPr lang="en-US" sz="2000" kern="1200"/>
            <a:t>) { Console.WriteLine (x); }</a:t>
          </a:r>
        </a:p>
      </dsp:txBody>
      <dsp:txXfrm>
        <a:off x="0" y="1898019"/>
        <a:ext cx="10515600" cy="850500"/>
      </dsp:txXfrm>
    </dsp:sp>
    <dsp:sp modelId="{1E935532-5173-48DD-B850-E5DE6DC57253}">
      <dsp:nvSpPr>
        <dsp:cNvPr id="0" name=""/>
        <dsp:cNvSpPr/>
      </dsp:nvSpPr>
      <dsp:spPr>
        <a:xfrm>
          <a:off x="525780" y="1602819"/>
          <a:ext cx="7360920" cy="59040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可选参数需要在声明的时候提供默认值</a:t>
          </a:r>
          <a:endParaRPr lang="en-US" sz="2000" kern="1200"/>
        </a:p>
      </dsp:txBody>
      <dsp:txXfrm>
        <a:off x="554601" y="1631640"/>
        <a:ext cx="7303278" cy="532758"/>
      </dsp:txXfrm>
    </dsp:sp>
    <dsp:sp modelId="{FD8E5852-EDC5-448E-96A7-0510345357A5}">
      <dsp:nvSpPr>
        <dsp:cNvPr id="0" name=""/>
        <dsp:cNvSpPr/>
      </dsp:nvSpPr>
      <dsp:spPr>
        <a:xfrm>
          <a:off x="0" y="3151719"/>
          <a:ext cx="10515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D13A6-AADA-4E74-826B-D3C27E34FEC6}">
      <dsp:nvSpPr>
        <dsp:cNvPr id="0" name=""/>
        <dsp:cNvSpPr/>
      </dsp:nvSpPr>
      <dsp:spPr>
        <a:xfrm>
          <a:off x="525780" y="2856519"/>
          <a:ext cx="7360920" cy="59040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调用时可以不填写可选的</a:t>
          </a:r>
          <a:r>
            <a:rPr lang="en-US" sz="2000" kern="1200"/>
            <a:t>parameters</a:t>
          </a:r>
        </a:p>
      </dsp:txBody>
      <dsp:txXfrm>
        <a:off x="554601" y="2885340"/>
        <a:ext cx="7303278" cy="5327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D299E-E605-497C-8B1B-6DF9EDA18A2E}">
      <dsp:nvSpPr>
        <dsp:cNvPr id="0" name=""/>
        <dsp:cNvSpPr/>
      </dsp:nvSpPr>
      <dsp:spPr>
        <a:xfrm>
          <a:off x="0" y="68574"/>
          <a:ext cx="10515600" cy="10125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Foo();  </a:t>
          </a:r>
          <a:r>
            <a:rPr lang="zh-CN" sz="1900" kern="1200"/>
            <a:t>相当于 </a:t>
          </a:r>
          <a:r>
            <a:rPr lang="en-US" sz="1900" kern="1200"/>
            <a:t>Foo(23); </a:t>
          </a:r>
          <a:r>
            <a:rPr lang="zh-CN" sz="1900" kern="1200"/>
            <a:t>编译器在调用方把</a:t>
          </a:r>
          <a:r>
            <a:rPr lang="en-US" sz="1900" kern="1200"/>
            <a:t>23</a:t>
          </a:r>
          <a:r>
            <a:rPr lang="zh-CN" sz="1900" kern="1200"/>
            <a:t>写死进去</a:t>
          </a:r>
          <a:endParaRPr lang="en-US" sz="1900" kern="1200"/>
        </a:p>
      </dsp:txBody>
      <dsp:txXfrm>
        <a:off x="49427" y="118001"/>
        <a:ext cx="10416746" cy="913653"/>
      </dsp:txXfrm>
    </dsp:sp>
    <dsp:sp modelId="{54FA389B-8CD0-40B6-B193-609869C07DE2}">
      <dsp:nvSpPr>
        <dsp:cNvPr id="0" name=""/>
        <dsp:cNvSpPr/>
      </dsp:nvSpPr>
      <dsp:spPr>
        <a:xfrm>
          <a:off x="0" y="1135801"/>
          <a:ext cx="10515600" cy="101250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往</a:t>
          </a:r>
          <a:r>
            <a:rPr lang="en-US" sz="1900" kern="1200"/>
            <a:t>public</a:t>
          </a:r>
          <a:r>
            <a:rPr lang="zh-CN" sz="1900" kern="1200"/>
            <a:t>方法里添加可选参数，若该方法被其它</a:t>
          </a:r>
          <a:r>
            <a:rPr lang="en-US" sz="1900" kern="1200"/>
            <a:t>Assembly</a:t>
          </a:r>
          <a:r>
            <a:rPr lang="zh-CN" sz="1900" kern="1200"/>
            <a:t>调用，那么两个</a:t>
          </a:r>
          <a:r>
            <a:rPr lang="en-US" sz="1900" kern="1200"/>
            <a:t>Assemblies</a:t>
          </a:r>
          <a:r>
            <a:rPr lang="zh-CN" sz="1900" kern="1200"/>
            <a:t>都需要重新编译，就和添加了一个必填参数是一样的</a:t>
          </a:r>
          <a:endParaRPr lang="en-US" sz="1900" kern="1200"/>
        </a:p>
      </dsp:txBody>
      <dsp:txXfrm>
        <a:off x="49427" y="1185228"/>
        <a:ext cx="10416746" cy="913653"/>
      </dsp:txXfrm>
    </dsp:sp>
    <dsp:sp modelId="{7D0FB765-901E-4270-8FBF-6EAE15D659F5}">
      <dsp:nvSpPr>
        <dsp:cNvPr id="0" name=""/>
        <dsp:cNvSpPr/>
      </dsp:nvSpPr>
      <dsp:spPr>
        <a:xfrm>
          <a:off x="0" y="2203029"/>
          <a:ext cx="10515600" cy="101250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可选参数的默认值必须是常量表达式或拥有无参构造函数的值类型</a:t>
          </a:r>
          <a:endParaRPr lang="en-US" sz="1900" kern="1200"/>
        </a:p>
      </dsp:txBody>
      <dsp:txXfrm>
        <a:off x="49427" y="2252456"/>
        <a:ext cx="10416746" cy="913653"/>
      </dsp:txXfrm>
    </dsp:sp>
    <dsp:sp modelId="{A8D414D7-B9B8-4793-BB69-AF66DAB190B7}">
      <dsp:nvSpPr>
        <dsp:cNvPr id="0" name=""/>
        <dsp:cNvSpPr/>
      </dsp:nvSpPr>
      <dsp:spPr>
        <a:xfrm>
          <a:off x="0" y="3270256"/>
          <a:ext cx="10515600" cy="101250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可选参数不可以使用</a:t>
          </a:r>
          <a:r>
            <a:rPr lang="en-US" sz="1900" kern="1200"/>
            <a:t>ref </a:t>
          </a:r>
          <a:r>
            <a:rPr lang="zh-CN" sz="1900" kern="1200"/>
            <a:t>和 </a:t>
          </a:r>
          <a:r>
            <a:rPr lang="en-US" sz="1900" kern="1200"/>
            <a:t>out</a:t>
          </a:r>
        </a:p>
      </dsp:txBody>
      <dsp:txXfrm>
        <a:off x="49427" y="3319683"/>
        <a:ext cx="10416746" cy="91365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CF6567-2454-41CD-8680-A56DD2B45C1D}">
      <dsp:nvSpPr>
        <dsp:cNvPr id="0" name=""/>
        <dsp:cNvSpPr/>
      </dsp:nvSpPr>
      <dsp:spPr>
        <a:xfrm>
          <a:off x="0" y="12068"/>
          <a:ext cx="10515600" cy="2106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000" kern="1200"/>
            <a:t>必填参数必须在可选参数前面（方法声明时和方法调用时）。</a:t>
          </a:r>
          <a:endParaRPr lang="en-US" sz="4000" kern="1200"/>
        </a:p>
      </dsp:txBody>
      <dsp:txXfrm>
        <a:off x="102806" y="114874"/>
        <a:ext cx="10309988" cy="1900388"/>
      </dsp:txXfrm>
    </dsp:sp>
    <dsp:sp modelId="{618B3E0B-4A5F-4605-B23E-9967A7B26937}">
      <dsp:nvSpPr>
        <dsp:cNvPr id="0" name=""/>
        <dsp:cNvSpPr/>
      </dsp:nvSpPr>
      <dsp:spPr>
        <a:xfrm>
          <a:off x="0" y="2233269"/>
          <a:ext cx="10515600" cy="2106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000" kern="1200"/>
            <a:t>例外是：</a:t>
          </a:r>
          <a:r>
            <a:rPr lang="en-US" sz="4000" kern="1200"/>
            <a:t>params </a:t>
          </a:r>
          <a:r>
            <a:rPr lang="zh-CN" sz="4000" kern="1200"/>
            <a:t>的参数仍然放在最后边。</a:t>
          </a:r>
          <a:endParaRPr lang="en-US" sz="4000" kern="1200"/>
        </a:p>
      </dsp:txBody>
      <dsp:txXfrm>
        <a:off x="102806" y="2336075"/>
        <a:ext cx="10309988" cy="190038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EF6D0-8CF5-4750-8B06-108C38B6D4D9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可以不按位置来区别</a:t>
          </a:r>
          <a:r>
            <a:rPr lang="en-US" sz="1800" kern="1200"/>
            <a:t>arguments</a:t>
          </a:r>
        </a:p>
      </dsp:txBody>
      <dsp:txXfrm>
        <a:off x="3080" y="587032"/>
        <a:ext cx="2444055" cy="1466433"/>
      </dsp:txXfrm>
    </dsp:sp>
    <dsp:sp modelId="{214E8BE9-943D-45E6-BE98-EDCD3A428DCF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2">
            <a:hueOff val="451564"/>
            <a:satOff val="-8715"/>
            <a:lumOff val="2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使用名称来定位</a:t>
          </a:r>
          <a:r>
            <a:rPr lang="en-US" sz="1800" kern="1200"/>
            <a:t>arguments</a:t>
          </a:r>
        </a:p>
      </dsp:txBody>
      <dsp:txXfrm>
        <a:off x="2691541" y="587032"/>
        <a:ext cx="2444055" cy="1466433"/>
      </dsp:txXfrm>
    </dsp:sp>
    <dsp:sp modelId="{81F6E335-43E7-440E-8EE0-C29A62A6E38A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2">
            <a:hueOff val="903128"/>
            <a:satOff val="-17429"/>
            <a:lumOff val="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命名的</a:t>
          </a:r>
          <a:r>
            <a:rPr lang="en-US" sz="1800" kern="1200"/>
            <a:t>arguments</a:t>
          </a:r>
          <a:r>
            <a:rPr lang="zh-CN" sz="1800" kern="1200"/>
            <a:t>可以按任意顺序填写</a:t>
          </a:r>
          <a:endParaRPr lang="en-US" sz="1800" kern="1200"/>
        </a:p>
      </dsp:txBody>
      <dsp:txXfrm>
        <a:off x="5380002" y="587032"/>
        <a:ext cx="2444055" cy="1466433"/>
      </dsp:txXfrm>
    </dsp:sp>
    <dsp:sp modelId="{3325A1EB-339F-4B0E-AEE6-BB3F8D9ECD50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2">
            <a:hueOff val="1354692"/>
            <a:satOff val="-26144"/>
            <a:lumOff val="6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Arguments</a:t>
          </a:r>
          <a:r>
            <a:rPr lang="zh-CN" sz="1800" kern="1200"/>
            <a:t>表达式被计算出的顺序和它们在调用地出现的顺序一致</a:t>
          </a:r>
          <a:endParaRPr lang="en-US" sz="1800" kern="1200"/>
        </a:p>
      </dsp:txBody>
      <dsp:txXfrm>
        <a:off x="8068463" y="587032"/>
        <a:ext cx="2444055" cy="1466433"/>
      </dsp:txXfrm>
    </dsp:sp>
    <dsp:sp modelId="{EAAC812E-7AE0-45D8-AC7A-6851127DDC8D}">
      <dsp:nvSpPr>
        <dsp:cNvPr id="0" name=""/>
        <dsp:cNvSpPr/>
      </dsp:nvSpPr>
      <dsp:spPr>
        <a:xfrm>
          <a:off x="1347311" y="2297871"/>
          <a:ext cx="2444055" cy="1466433"/>
        </a:xfrm>
        <a:prstGeom prst="rect">
          <a:avLst/>
        </a:prstGeom>
        <a:solidFill>
          <a:schemeClr val="accent2">
            <a:hueOff val="1806256"/>
            <a:satOff val="-34859"/>
            <a:lumOff val="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可混合使用按位参数和命名参数</a:t>
          </a:r>
          <a:endParaRPr lang="en-US" sz="1800" kern="1200"/>
        </a:p>
      </dsp:txBody>
      <dsp:txXfrm>
        <a:off x="1347311" y="2297871"/>
        <a:ext cx="2444055" cy="1466433"/>
      </dsp:txXfrm>
    </dsp:sp>
    <dsp:sp modelId="{A68DFB3A-012D-491C-82A7-C0C700F2EDDB}">
      <dsp:nvSpPr>
        <dsp:cNvPr id="0" name=""/>
        <dsp:cNvSpPr/>
      </dsp:nvSpPr>
      <dsp:spPr>
        <a:xfrm>
          <a:off x="4035772" y="2297871"/>
          <a:ext cx="2444055" cy="1466433"/>
        </a:xfrm>
        <a:prstGeom prst="rect">
          <a:avLst/>
        </a:prstGeom>
        <a:solidFill>
          <a:schemeClr val="accent2">
            <a:hueOff val="2257820"/>
            <a:satOff val="-43573"/>
            <a:lumOff val="10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按位参数必须放在命名参数前</a:t>
          </a:r>
          <a:endParaRPr lang="en-US" sz="1800" kern="1200"/>
        </a:p>
      </dsp:txBody>
      <dsp:txXfrm>
        <a:off x="4035772" y="2297871"/>
        <a:ext cx="2444055" cy="1466433"/>
      </dsp:txXfrm>
    </dsp:sp>
    <dsp:sp modelId="{40E3D4D6-7CC5-4132-8F4D-56620B1C1862}">
      <dsp:nvSpPr>
        <dsp:cNvPr id="0" name=""/>
        <dsp:cNvSpPr/>
      </dsp:nvSpPr>
      <dsp:spPr>
        <a:xfrm>
          <a:off x="6724233" y="2297871"/>
          <a:ext cx="2444055" cy="1466433"/>
        </a:xfrm>
        <a:prstGeom prst="rect">
          <a:avLst/>
        </a:prstGeom>
        <a:solidFill>
          <a:schemeClr val="accent2">
            <a:hueOff val="2709384"/>
            <a:satOff val="-52288"/>
            <a:lumOff val="1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可混合使用可选参数和命名参数</a:t>
          </a:r>
          <a:endParaRPr lang="en-US" sz="1800" kern="1200"/>
        </a:p>
      </dsp:txBody>
      <dsp:txXfrm>
        <a:off x="6724233" y="2297871"/>
        <a:ext cx="2444055" cy="146643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D66F9-B9C4-4346-9E45-135689DEABD5}">
      <dsp:nvSpPr>
        <dsp:cNvPr id="0" name=""/>
        <dsp:cNvSpPr/>
      </dsp:nvSpPr>
      <dsp:spPr>
        <a:xfrm>
          <a:off x="644851" y="998"/>
          <a:ext cx="2781421" cy="166885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C# 7</a:t>
          </a:r>
          <a:r>
            <a:rPr lang="zh-CN" sz="1900" kern="1200"/>
            <a:t>，可以定义一个本地变量，它引用了数组的一个元素或对象的一个字段</a:t>
          </a:r>
          <a:endParaRPr lang="en-US" sz="1900" kern="1200"/>
        </a:p>
      </dsp:txBody>
      <dsp:txXfrm>
        <a:off x="644851" y="998"/>
        <a:ext cx="2781421" cy="1668852"/>
      </dsp:txXfrm>
    </dsp:sp>
    <dsp:sp modelId="{54CE8CFE-A71E-428B-AD7E-80077CBBFD08}">
      <dsp:nvSpPr>
        <dsp:cNvPr id="0" name=""/>
        <dsp:cNvSpPr/>
      </dsp:nvSpPr>
      <dsp:spPr>
        <a:xfrm>
          <a:off x="3704415" y="998"/>
          <a:ext cx="2781421" cy="1668852"/>
        </a:xfrm>
        <a:prstGeom prst="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int[] numbers = { 0, 1, 2, 3, 4 };</a:t>
          </a:r>
        </a:p>
      </dsp:txBody>
      <dsp:txXfrm>
        <a:off x="3704415" y="998"/>
        <a:ext cx="2781421" cy="1668852"/>
      </dsp:txXfrm>
    </dsp:sp>
    <dsp:sp modelId="{2C4C7422-1AF8-4657-9459-5016B93188A5}">
      <dsp:nvSpPr>
        <dsp:cNvPr id="0" name=""/>
        <dsp:cNvSpPr/>
      </dsp:nvSpPr>
      <dsp:spPr>
        <a:xfrm>
          <a:off x="6763978" y="998"/>
          <a:ext cx="2781421" cy="1668852"/>
        </a:xfrm>
        <a:prstGeom prst="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ref </a:t>
          </a:r>
          <a:r>
            <a:rPr lang="en-US" sz="1900" kern="1200"/>
            <a:t>int numRef = </a:t>
          </a:r>
          <a:r>
            <a:rPr lang="en-US" sz="1900" b="1" kern="1200"/>
            <a:t>ref </a:t>
          </a:r>
          <a:r>
            <a:rPr lang="en-US" sz="1900" kern="1200"/>
            <a:t>numbers [2]; </a:t>
          </a:r>
        </a:p>
      </dsp:txBody>
      <dsp:txXfrm>
        <a:off x="6763978" y="998"/>
        <a:ext cx="2781421" cy="1668852"/>
      </dsp:txXfrm>
    </dsp:sp>
    <dsp:sp modelId="{600E0348-C43C-4AB8-B0E3-9C17B3FD5B04}">
      <dsp:nvSpPr>
        <dsp:cNvPr id="0" name=""/>
        <dsp:cNvSpPr/>
      </dsp:nvSpPr>
      <dsp:spPr>
        <a:xfrm>
          <a:off x="644851" y="1947993"/>
          <a:ext cx="2781421" cy="1668852"/>
        </a:xfrm>
        <a:prstGeom prst="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numRef</a:t>
          </a:r>
          <a:r>
            <a:rPr lang="zh-CN" sz="1900" kern="1200"/>
            <a:t>就是对</a:t>
          </a:r>
          <a:r>
            <a:rPr lang="en-US" sz="1900" kern="1200"/>
            <a:t>numbers[2]</a:t>
          </a:r>
          <a:r>
            <a:rPr lang="zh-CN" sz="1900" kern="1200"/>
            <a:t>的引用，修改</a:t>
          </a:r>
          <a:r>
            <a:rPr lang="en-US" sz="1900" kern="1200"/>
            <a:t>numRef</a:t>
          </a:r>
          <a:r>
            <a:rPr lang="zh-CN" sz="1900" kern="1200"/>
            <a:t>的时候，就是修改</a:t>
          </a:r>
          <a:r>
            <a:rPr lang="en-US" sz="1900" kern="1200"/>
            <a:t>numbers[2]</a:t>
          </a:r>
          <a:r>
            <a:rPr lang="zh-CN" sz="1900" kern="1200"/>
            <a:t>这个元素。</a:t>
          </a:r>
          <a:endParaRPr lang="en-US" sz="1900" kern="1200"/>
        </a:p>
      </dsp:txBody>
      <dsp:txXfrm>
        <a:off x="644851" y="1947993"/>
        <a:ext cx="2781421" cy="1668852"/>
      </dsp:txXfrm>
    </dsp:sp>
    <dsp:sp modelId="{E1413259-E4D0-4197-A654-1CB3A82E66D3}">
      <dsp:nvSpPr>
        <dsp:cNvPr id="0" name=""/>
        <dsp:cNvSpPr/>
      </dsp:nvSpPr>
      <dsp:spPr>
        <a:xfrm>
          <a:off x="3704415" y="1947993"/>
          <a:ext cx="2781421" cy="1668852"/>
        </a:xfrm>
        <a:prstGeom prst="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Ref Local</a:t>
          </a:r>
          <a:r>
            <a:rPr lang="zh-CN" sz="1900" kern="1200"/>
            <a:t>的目标必须是数组的元素，字段，本地变量。不可以是属性</a:t>
          </a:r>
          <a:endParaRPr lang="en-US" sz="1900" kern="1200"/>
        </a:p>
      </dsp:txBody>
      <dsp:txXfrm>
        <a:off x="3704415" y="1947993"/>
        <a:ext cx="2781421" cy="1668852"/>
      </dsp:txXfrm>
    </dsp:sp>
    <dsp:sp modelId="{F404C728-2C81-4334-A9B9-90ED417F9E80}">
      <dsp:nvSpPr>
        <dsp:cNvPr id="0" name=""/>
        <dsp:cNvSpPr/>
      </dsp:nvSpPr>
      <dsp:spPr>
        <a:xfrm>
          <a:off x="6763978" y="1947993"/>
          <a:ext cx="2781421" cy="1668852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常用于微优化场景，通常与 </a:t>
          </a:r>
          <a:r>
            <a:rPr lang="en-US" sz="1900" kern="1200"/>
            <a:t>ref returns</a:t>
          </a:r>
          <a:r>
            <a:rPr lang="zh-CN" sz="1900" kern="1200"/>
            <a:t>联合使用</a:t>
          </a:r>
          <a:endParaRPr lang="en-US" sz="1900" kern="1200"/>
        </a:p>
      </dsp:txBody>
      <dsp:txXfrm>
        <a:off x="6763978" y="1947993"/>
        <a:ext cx="2781421" cy="166885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17E5DF-A2EE-47B9-83DD-89628108E744}">
      <dsp:nvSpPr>
        <dsp:cNvPr id="0" name=""/>
        <dsp:cNvSpPr/>
      </dsp:nvSpPr>
      <dsp:spPr>
        <a:xfrm>
          <a:off x="0" y="36662"/>
          <a:ext cx="6513603" cy="188936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隐式强类型本地变量</a:t>
          </a:r>
          <a:endParaRPr lang="en-US" sz="2500" kern="1200"/>
        </a:p>
      </dsp:txBody>
      <dsp:txXfrm>
        <a:off x="92231" y="128893"/>
        <a:ext cx="6329141" cy="1704905"/>
      </dsp:txXfrm>
    </dsp:sp>
    <dsp:sp modelId="{8997C51A-3702-4833-ABCF-CE038C5C370F}">
      <dsp:nvSpPr>
        <dsp:cNvPr id="0" name=""/>
        <dsp:cNvSpPr/>
      </dsp:nvSpPr>
      <dsp:spPr>
        <a:xfrm>
          <a:off x="0" y="1998029"/>
          <a:ext cx="6513603" cy="188936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声明和初始化变量通常一步完成，如果编译器能从初始化表达式推断出类型，就可以使用</a:t>
          </a:r>
          <a:r>
            <a:rPr lang="en-US" sz="2500" kern="1200"/>
            <a:t>var</a:t>
          </a:r>
        </a:p>
      </dsp:txBody>
      <dsp:txXfrm>
        <a:off x="92231" y="2090260"/>
        <a:ext cx="6329141" cy="1704905"/>
      </dsp:txXfrm>
    </dsp:sp>
    <dsp:sp modelId="{FF9EDD86-ADB5-45F5-8345-0F115BD07855}">
      <dsp:nvSpPr>
        <dsp:cNvPr id="0" name=""/>
        <dsp:cNvSpPr/>
      </dsp:nvSpPr>
      <dsp:spPr>
        <a:xfrm>
          <a:off x="0" y="3959396"/>
          <a:ext cx="6513603" cy="188936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会降低代码的可读性</a:t>
          </a:r>
          <a:endParaRPr lang="en-US" sz="2500" kern="1200"/>
        </a:p>
      </dsp:txBody>
      <dsp:txXfrm>
        <a:off x="92231" y="4051627"/>
        <a:ext cx="6329141" cy="17049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A1E8CA-7F44-4914-9ED6-65130273D55F}">
      <dsp:nvSpPr>
        <dsp:cNvPr id="0" name=""/>
        <dsp:cNvSpPr/>
      </dsp:nvSpPr>
      <dsp:spPr>
        <a:xfrm>
          <a:off x="1283" y="1007554"/>
          <a:ext cx="4672458" cy="23362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54610" rIns="81915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Stack </a:t>
          </a:r>
          <a:r>
            <a:rPr lang="zh-CN" sz="4300" kern="1200"/>
            <a:t>和 </a:t>
          </a:r>
          <a:r>
            <a:rPr lang="en-US" sz="4300" kern="1200"/>
            <a:t>Heap </a:t>
          </a:r>
          <a:r>
            <a:rPr lang="zh-CN" sz="4300" kern="1200"/>
            <a:t>是变量和常量的所在地</a:t>
          </a:r>
          <a:endParaRPr lang="en-US" sz="4300" kern="1200"/>
        </a:p>
      </dsp:txBody>
      <dsp:txXfrm>
        <a:off x="69709" y="1075980"/>
        <a:ext cx="4535606" cy="2199377"/>
      </dsp:txXfrm>
    </dsp:sp>
    <dsp:sp modelId="{382626B9-0DFB-4D6E-80D4-A01D1A125F47}">
      <dsp:nvSpPr>
        <dsp:cNvPr id="0" name=""/>
        <dsp:cNvSpPr/>
      </dsp:nvSpPr>
      <dsp:spPr>
        <a:xfrm>
          <a:off x="5841857" y="1007554"/>
          <a:ext cx="4672458" cy="2336229"/>
        </a:xfrm>
        <a:prstGeom prst="roundRect">
          <a:avLst>
            <a:gd name="adj" fmla="val 10000"/>
          </a:avLst>
        </a:prstGeom>
        <a:solidFill>
          <a:schemeClr val="accent2">
            <a:hueOff val="2709384"/>
            <a:satOff val="-52288"/>
            <a:lumOff val="1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54610" rIns="81915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300" kern="1200"/>
            <a:t>生命周期不同</a:t>
          </a:r>
          <a:endParaRPr lang="en-US" sz="4300" kern="1200"/>
        </a:p>
      </dsp:txBody>
      <dsp:txXfrm>
        <a:off x="5910283" y="1075980"/>
        <a:ext cx="4535606" cy="21993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080AC-CF15-47E5-9980-7F2154D5856D}">
      <dsp:nvSpPr>
        <dsp:cNvPr id="0" name=""/>
        <dsp:cNvSpPr/>
      </dsp:nvSpPr>
      <dsp:spPr>
        <a:xfrm>
          <a:off x="0" y="12956"/>
          <a:ext cx="6513603" cy="142383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Heap</a:t>
          </a:r>
          <a:r>
            <a:rPr lang="zh-CN" sz="1900" kern="1200"/>
            <a:t>（一块内存），对象所在的地方（引用类型的实例）</a:t>
          </a:r>
          <a:endParaRPr lang="en-US" sz="1900" kern="1200"/>
        </a:p>
      </dsp:txBody>
      <dsp:txXfrm>
        <a:off x="69506" y="82462"/>
        <a:ext cx="6374591" cy="1284826"/>
      </dsp:txXfrm>
    </dsp:sp>
    <dsp:sp modelId="{28D3DA4E-9502-492A-B1E2-6680B6A0073C}">
      <dsp:nvSpPr>
        <dsp:cNvPr id="0" name=""/>
        <dsp:cNvSpPr/>
      </dsp:nvSpPr>
      <dsp:spPr>
        <a:xfrm>
          <a:off x="0" y="1491514"/>
          <a:ext cx="6513603" cy="1423838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当新的对象被创建后，它就会被分配在</a:t>
          </a:r>
          <a:r>
            <a:rPr lang="en-US" sz="1900" kern="1200"/>
            <a:t>Heap</a:t>
          </a:r>
          <a:r>
            <a:rPr lang="zh-CN" sz="1900" kern="1200"/>
            <a:t>上，到该对象的一个引用被返回。</a:t>
          </a:r>
          <a:endParaRPr lang="en-US" sz="1900" kern="1200"/>
        </a:p>
      </dsp:txBody>
      <dsp:txXfrm>
        <a:off x="69506" y="1561020"/>
        <a:ext cx="6374591" cy="1284826"/>
      </dsp:txXfrm>
    </dsp:sp>
    <dsp:sp modelId="{ADBA6D9E-A23E-4EE8-B737-8F1584DC937C}">
      <dsp:nvSpPr>
        <dsp:cNvPr id="0" name=""/>
        <dsp:cNvSpPr/>
      </dsp:nvSpPr>
      <dsp:spPr>
        <a:xfrm>
          <a:off x="0" y="2970073"/>
          <a:ext cx="6513603" cy="1423838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程序执行时，随着新对象的不断建立，</a:t>
          </a:r>
          <a:r>
            <a:rPr lang="en-US" sz="1900" kern="1200"/>
            <a:t>heap</a:t>
          </a:r>
          <a:r>
            <a:rPr lang="zh-CN" sz="1900" kern="1200"/>
            <a:t>会被慢慢的填满。运行时的</a:t>
          </a:r>
          <a:r>
            <a:rPr lang="en-US" sz="1900" kern="1200"/>
            <a:t>gc</a:t>
          </a:r>
          <a:r>
            <a:rPr lang="zh-CN" sz="1900" kern="1200"/>
            <a:t>会周期性的把对象从</a:t>
          </a:r>
          <a:r>
            <a:rPr lang="en-US" sz="1900" kern="1200"/>
            <a:t>heap</a:t>
          </a:r>
          <a:r>
            <a:rPr lang="zh-CN" sz="1900" kern="1200"/>
            <a:t>上面释放出来，所以不会导致内存耗尽</a:t>
          </a:r>
          <a:endParaRPr lang="en-US" sz="1900" kern="1200"/>
        </a:p>
      </dsp:txBody>
      <dsp:txXfrm>
        <a:off x="69506" y="3039579"/>
        <a:ext cx="6374591" cy="1284826"/>
      </dsp:txXfrm>
    </dsp:sp>
    <dsp:sp modelId="{CA2AA405-01F9-4F9F-B6F5-9C45225677F0}">
      <dsp:nvSpPr>
        <dsp:cNvPr id="0" name=""/>
        <dsp:cNvSpPr/>
      </dsp:nvSpPr>
      <dsp:spPr>
        <a:xfrm>
          <a:off x="0" y="4448631"/>
          <a:ext cx="6513603" cy="1423838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一旦一个对象不再被任何“存活”的东西所引用，那么它就可以被释放了</a:t>
          </a:r>
          <a:endParaRPr lang="en-US" sz="1900" kern="1200"/>
        </a:p>
      </dsp:txBody>
      <dsp:txXfrm>
        <a:off x="69506" y="4518137"/>
        <a:ext cx="6374591" cy="12848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F16AF-C9A1-4DB4-AF49-3ABF5C9A656F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ECE82-B3B8-461B-B133-DD04E4EC623D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/>
            <a:t>值类型的实例（和对象的引用）会放在变量声明时所在的内存块里。</a:t>
          </a:r>
          <a:endParaRPr lang="en-US" sz="3200" kern="1200"/>
        </a:p>
      </dsp:txBody>
      <dsp:txXfrm>
        <a:off x="585701" y="1066737"/>
        <a:ext cx="4337991" cy="2693452"/>
      </dsp:txXfrm>
    </dsp:sp>
    <dsp:sp modelId="{A3525EF5-CED0-4C04-9685-63CCCEBA2ABC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EC503A-5C6B-466B-B8B5-53317686DC24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/>
            <a:t>如果该实例是一个</a:t>
          </a:r>
          <a:r>
            <a:rPr lang="en-US" sz="3200" kern="1200"/>
            <a:t>class</a:t>
          </a:r>
          <a:r>
            <a:rPr lang="zh-CN" sz="3200" kern="1200"/>
            <a:t>的字段或数组的元素，那么它就在</a:t>
          </a:r>
          <a:r>
            <a:rPr lang="en-US" sz="3200" kern="1200"/>
            <a:t>Heap</a:t>
          </a:r>
          <a:r>
            <a:rPr lang="zh-CN" sz="3200" kern="1200"/>
            <a:t>上</a:t>
          </a:r>
          <a:endParaRPr lang="en-US" sz="3200" kern="1200"/>
        </a:p>
      </dsp:txBody>
      <dsp:txXfrm>
        <a:off x="6092527" y="1066737"/>
        <a:ext cx="4337991" cy="26934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E5F6B8-C047-4043-B63C-12337A1D6055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E43CE-D989-4519-BB64-00DC157A522C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C#</a:t>
          </a:r>
          <a:r>
            <a:rPr lang="zh-CN" sz="4400" kern="1200"/>
            <a:t>里不可以显式的删除对象</a:t>
          </a:r>
          <a:endParaRPr lang="en-US" sz="4400" kern="1200"/>
        </a:p>
      </dsp:txBody>
      <dsp:txXfrm>
        <a:off x="585701" y="1066737"/>
        <a:ext cx="4337991" cy="2693452"/>
      </dsp:txXfrm>
    </dsp:sp>
    <dsp:sp modelId="{0BD2C9E4-606E-490C-9866-357A43D2B519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D9200E-9E81-4F14-90DF-7C70F81159AF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400" kern="1200"/>
            <a:t>无引用的对象会逐渐的被</a:t>
          </a:r>
          <a:r>
            <a:rPr lang="en-US" sz="4400" kern="1200"/>
            <a:t>GC</a:t>
          </a:r>
          <a:r>
            <a:rPr lang="zh-CN" sz="4400" kern="1200"/>
            <a:t>收集</a:t>
          </a:r>
          <a:endParaRPr lang="en-US" sz="4400" kern="1200"/>
        </a:p>
      </dsp:txBody>
      <dsp:txXfrm>
        <a:off x="6092527" y="1066737"/>
        <a:ext cx="4337991" cy="2693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08334D-1FDD-4A7F-B6D4-AB8A69F9823B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2D7D09-EB86-449A-8159-B28FB925EC50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400" kern="1200"/>
            <a:t>在</a:t>
          </a:r>
          <a:r>
            <a:rPr lang="en-US" sz="4400" kern="1200"/>
            <a:t>Heap</a:t>
          </a:r>
          <a:r>
            <a:rPr lang="zh-CN" sz="4400" kern="1200"/>
            <a:t>上</a:t>
          </a:r>
          <a:endParaRPr lang="en-US" sz="4400" kern="1200"/>
        </a:p>
      </dsp:txBody>
      <dsp:txXfrm>
        <a:off x="585701" y="1066737"/>
        <a:ext cx="4337991" cy="2693452"/>
      </dsp:txXfrm>
    </dsp:sp>
    <dsp:sp modelId="{435C87C5-C138-41E9-B006-AC0B2FA09873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4EC75-67F3-466F-8042-F28CC2832FC3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400" kern="1200"/>
            <a:t>它们会存活到应用程序域停止</a:t>
          </a:r>
          <a:endParaRPr lang="en-US" sz="4400" kern="1200"/>
        </a:p>
      </dsp:txBody>
      <dsp:txXfrm>
        <a:off x="6092527" y="1066737"/>
        <a:ext cx="4337991" cy="26934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CF2D1-A998-4215-B92D-BCF7B7289D91}">
      <dsp:nvSpPr>
        <dsp:cNvPr id="0" name=""/>
        <dsp:cNvSpPr/>
      </dsp:nvSpPr>
      <dsp:spPr>
        <a:xfrm>
          <a:off x="2466535" y="1766"/>
          <a:ext cx="2190492" cy="10952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/>
            <a:t>除非使用</a:t>
          </a:r>
          <a:r>
            <a:rPr lang="en-US" sz="1600" kern="1200"/>
            <a:t>unsafe</a:t>
          </a:r>
          <a:r>
            <a:rPr lang="zh-CN" sz="1600" kern="1200"/>
            <a:t>，否则在</a:t>
          </a:r>
          <a:r>
            <a:rPr lang="en-US" sz="1600" kern="1200"/>
            <a:t>C#</a:t>
          </a:r>
          <a:r>
            <a:rPr lang="zh-CN" sz="1600" kern="1200"/>
            <a:t>里无法访问未初始化的内存。</a:t>
          </a:r>
          <a:endParaRPr lang="en-US" sz="1600" kern="1200"/>
        </a:p>
      </dsp:txBody>
      <dsp:txXfrm>
        <a:off x="2498614" y="33845"/>
        <a:ext cx="2126334" cy="1031088"/>
      </dsp:txXfrm>
    </dsp:sp>
    <dsp:sp modelId="{4C94839E-019F-4852-A72F-1359093F7749}">
      <dsp:nvSpPr>
        <dsp:cNvPr id="0" name=""/>
        <dsp:cNvSpPr/>
      </dsp:nvSpPr>
      <dsp:spPr>
        <a:xfrm>
          <a:off x="2466535" y="1261299"/>
          <a:ext cx="2190492" cy="10952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Definite Assignment</a:t>
          </a:r>
          <a:r>
            <a:rPr lang="zh-CN" sz="1600" kern="1200"/>
            <a:t>的三个含义：</a:t>
          </a:r>
          <a:endParaRPr lang="en-US" sz="1600" kern="1200"/>
        </a:p>
      </dsp:txBody>
      <dsp:txXfrm>
        <a:off x="2498614" y="1293378"/>
        <a:ext cx="2126334" cy="1031088"/>
      </dsp:txXfrm>
    </dsp:sp>
    <dsp:sp modelId="{A1FDF3B8-A4F0-465E-B236-23B09467E586}">
      <dsp:nvSpPr>
        <dsp:cNvPr id="0" name=""/>
        <dsp:cNvSpPr/>
      </dsp:nvSpPr>
      <dsp:spPr>
        <a:xfrm rot="18289469">
          <a:off x="4327964" y="1151909"/>
          <a:ext cx="153432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34322" y="272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56767" y="1140797"/>
        <a:ext cx="76716" cy="76716"/>
      </dsp:txXfrm>
    </dsp:sp>
    <dsp:sp modelId="{54643361-A2D6-4C50-A467-09D2592C16F9}">
      <dsp:nvSpPr>
        <dsp:cNvPr id="0" name=""/>
        <dsp:cNvSpPr/>
      </dsp:nvSpPr>
      <dsp:spPr>
        <a:xfrm>
          <a:off x="5533224" y="1766"/>
          <a:ext cx="2190492" cy="10952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/>
            <a:t>本地变量在被读取之前必须被赋值</a:t>
          </a:r>
          <a:endParaRPr lang="en-US" sz="1600" kern="1200"/>
        </a:p>
      </dsp:txBody>
      <dsp:txXfrm>
        <a:off x="5565303" y="33845"/>
        <a:ext cx="2126334" cy="1031088"/>
      </dsp:txXfrm>
    </dsp:sp>
    <dsp:sp modelId="{951CB7B2-D50F-4247-9607-3C8704F5A3AC}">
      <dsp:nvSpPr>
        <dsp:cNvPr id="0" name=""/>
        <dsp:cNvSpPr/>
      </dsp:nvSpPr>
      <dsp:spPr>
        <a:xfrm>
          <a:off x="4657027" y="1781676"/>
          <a:ext cx="87619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876196" y="272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3221" y="1787017"/>
        <a:ext cx="43809" cy="43809"/>
      </dsp:txXfrm>
    </dsp:sp>
    <dsp:sp modelId="{771EB704-B6B6-48C1-8AA0-EAC884200A1C}">
      <dsp:nvSpPr>
        <dsp:cNvPr id="0" name=""/>
        <dsp:cNvSpPr/>
      </dsp:nvSpPr>
      <dsp:spPr>
        <a:xfrm>
          <a:off x="5533224" y="1261299"/>
          <a:ext cx="2190492" cy="10952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/>
            <a:t>当方法被调用的时候，函数的参数必须被提供（除非是可选参数）</a:t>
          </a:r>
          <a:endParaRPr lang="en-US" sz="1600" kern="1200"/>
        </a:p>
      </dsp:txBody>
      <dsp:txXfrm>
        <a:off x="5565303" y="1293378"/>
        <a:ext cx="2126334" cy="1031088"/>
      </dsp:txXfrm>
    </dsp:sp>
    <dsp:sp modelId="{02795958-1E00-4AEA-9FFD-DB151DF52BE9}">
      <dsp:nvSpPr>
        <dsp:cNvPr id="0" name=""/>
        <dsp:cNvSpPr/>
      </dsp:nvSpPr>
      <dsp:spPr>
        <a:xfrm rot="3310531">
          <a:off x="4327964" y="2411442"/>
          <a:ext cx="153432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34322" y="272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56767" y="2400330"/>
        <a:ext cx="76716" cy="76716"/>
      </dsp:txXfrm>
    </dsp:sp>
    <dsp:sp modelId="{B9CA78F6-9957-4F99-BC91-F9C3FF6B0A62}">
      <dsp:nvSpPr>
        <dsp:cNvPr id="0" name=""/>
        <dsp:cNvSpPr/>
      </dsp:nvSpPr>
      <dsp:spPr>
        <a:xfrm>
          <a:off x="5533224" y="2520832"/>
          <a:ext cx="2190492" cy="10952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/>
            <a:t>其它的变量（字段、数组元素）会被运行时自动初始化</a:t>
          </a:r>
          <a:endParaRPr lang="en-US" sz="1600" kern="1200"/>
        </a:p>
      </dsp:txBody>
      <dsp:txXfrm>
        <a:off x="5565303" y="2552911"/>
        <a:ext cx="2126334" cy="10310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DD656A-1595-44DD-965F-4694940C22D7}">
      <dsp:nvSpPr>
        <dsp:cNvPr id="0" name=""/>
        <dsp:cNvSpPr/>
      </dsp:nvSpPr>
      <dsp:spPr>
        <a:xfrm>
          <a:off x="1243" y="192221"/>
          <a:ext cx="4366184" cy="2772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254572-E851-4346-837C-11D834947996}">
      <dsp:nvSpPr>
        <dsp:cNvPr id="0" name=""/>
        <dsp:cNvSpPr/>
      </dsp:nvSpPr>
      <dsp:spPr>
        <a:xfrm>
          <a:off x="486375" y="653096"/>
          <a:ext cx="4366184" cy="2772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通过</a:t>
          </a:r>
          <a:r>
            <a:rPr lang="en-US" sz="3000" kern="1200"/>
            <a:t>default</a:t>
          </a:r>
          <a:r>
            <a:rPr lang="zh-CN" sz="3000" kern="1200"/>
            <a:t>关键字来获取任何类型的默认值</a:t>
          </a:r>
          <a:endParaRPr lang="en-US" sz="3000" kern="1200"/>
        </a:p>
      </dsp:txBody>
      <dsp:txXfrm>
        <a:off x="567580" y="734301"/>
        <a:ext cx="4203774" cy="2610117"/>
      </dsp:txXfrm>
    </dsp:sp>
    <dsp:sp modelId="{0E697199-B511-4570-A41F-CE9CBACBF425}">
      <dsp:nvSpPr>
        <dsp:cNvPr id="0" name=""/>
        <dsp:cNvSpPr/>
      </dsp:nvSpPr>
      <dsp:spPr>
        <a:xfrm>
          <a:off x="5337691" y="192221"/>
          <a:ext cx="4366184" cy="2772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A7E27-8B49-48FD-9DFE-5BA4B2308FB8}">
      <dsp:nvSpPr>
        <dsp:cNvPr id="0" name=""/>
        <dsp:cNvSpPr/>
      </dsp:nvSpPr>
      <dsp:spPr>
        <a:xfrm>
          <a:off x="5822823" y="653096"/>
          <a:ext cx="4366184" cy="2772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自定义值类型（</a:t>
          </a:r>
          <a:r>
            <a:rPr lang="en-US" sz="3000" kern="1200"/>
            <a:t>struct</a:t>
          </a:r>
          <a:r>
            <a:rPr lang="zh-CN" sz="3000" kern="1200"/>
            <a:t>）的默认值就是该自定义类型定义的每个字段的默认值</a:t>
          </a:r>
          <a:endParaRPr lang="en-US" sz="3000" kern="1200"/>
        </a:p>
      </dsp:txBody>
      <dsp:txXfrm>
        <a:off x="5904028" y="734301"/>
        <a:ext cx="4203774" cy="261011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C4F69-E985-444C-9187-0B8F27E598FF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80306D-3D12-4FB3-8D5E-9843C59A9534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000" kern="1200"/>
            <a:t>默认情况下，按值传递</a:t>
          </a:r>
          <a:r>
            <a:rPr lang="en-US" sz="4000" kern="1200"/>
            <a:t>arguments</a:t>
          </a:r>
        </a:p>
      </dsp:txBody>
      <dsp:txXfrm>
        <a:off x="585701" y="1066737"/>
        <a:ext cx="4337991" cy="2693452"/>
      </dsp:txXfrm>
    </dsp:sp>
    <dsp:sp modelId="{C2689128-386D-49EA-B7D0-DC2AE8908F87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6CFF3-73F7-4CE9-AC68-894E6C472574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000" kern="1200"/>
            <a:t>当传进方法时把</a:t>
          </a:r>
          <a:r>
            <a:rPr lang="en-US" sz="4000" kern="1200"/>
            <a:t>arguments</a:t>
          </a:r>
          <a:r>
            <a:rPr lang="zh-CN" sz="4000" kern="1200"/>
            <a:t>的值复制了一份</a:t>
          </a:r>
          <a:endParaRPr lang="en-US" sz="4000" kern="1200"/>
        </a:p>
      </dsp:txBody>
      <dsp:txXfrm>
        <a:off x="6092527" y="1066737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C5BDEA-3F96-BF45-8FC3-53B00B539B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C1672-6723-A742-9825-B6F23C691C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826EF-0BEB-0242-A86F-18B117F03B50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AAA4C-817A-8C4D-A369-0D0CB8F6BB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1DDE7-B86A-294E-A9BB-654BD3A8C5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7861D-BEFE-454D-9888-FFAECCECB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1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5/15/2019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5/15/2019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161794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297709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真会</a:t>
            </a:r>
            <a:r>
              <a:rPr lang="en-US" altLang="zh-CN" sz="6000" b="1" dirty="0">
                <a:solidFill>
                  <a:schemeClr val="bg1"/>
                </a:solidFill>
                <a:latin typeface="+mj-lt"/>
              </a:rPr>
              <a:t>C#</a:t>
            </a:r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吗？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856818" y="3433991"/>
            <a:ext cx="34222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杨旭：</a:t>
            </a:r>
            <a:r>
              <a:rPr lang="en-US" altLang="zh-CN" sz="1600" dirty="0">
                <a:solidFill>
                  <a:schemeClr val="bg1"/>
                </a:solidFill>
              </a:rPr>
              <a:t>.NET Core, Angular </a:t>
            </a:r>
            <a:r>
              <a:rPr lang="zh-CN" altLang="en-US" sz="1600" dirty="0">
                <a:solidFill>
                  <a:schemeClr val="bg1"/>
                </a:solidFill>
              </a:rPr>
              <a:t>开发者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 descr="&#10;This image is a logo that reads &quot;24Slides.&quot;&#10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650" y="4507287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D206-57AB-46E1-88B0-16F3F5BDB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48" y="3953941"/>
            <a:ext cx="2289053" cy="923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2F1B16-E09F-42F2-93D6-77D1EA634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18" y="3959141"/>
            <a:ext cx="923330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C285-2F92-41FD-B389-55153A86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/>
              <a:t>内存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C3C83D5B-A3CC-4247-8378-FA1CBB9F33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1996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4464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9D0C-7DDA-4821-A1C6-85DEF40BB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GC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45525E-949A-422C-80F4-089971CAA4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589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6262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5B3B-3CD2-44B9-A4CA-574637E2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Static </a:t>
            </a:r>
            <a:r>
              <a:rPr lang="zh-CN" altLang="en-US" dirty="0"/>
              <a:t>字段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6A5F75-6458-4E84-BD16-7CB9415A8B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70110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4151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87C4-EDFC-477C-ACF8-DF44BEBE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zh-CN" altLang="en-US"/>
              <a:t>确定赋值 </a:t>
            </a:r>
            <a:r>
              <a:rPr lang="en-US" altLang="zh-CN"/>
              <a:t>Definite Assignment</a:t>
            </a:r>
            <a:endParaRPr lang="en-US" dirty="0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9840DA29-24A6-49E9-A9E7-656299F82E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898445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8397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2EE8-2A52-435B-88DF-A1FBAE41D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zh-CN" altLang="en-US"/>
              <a:t>默认值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FA9F7-C3EC-4C8A-BF51-11EDA4176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zh-CN" altLang="en-US" sz="2000"/>
              <a:t>所有类型的实例都有默认值</a:t>
            </a:r>
            <a:endParaRPr lang="en-US" altLang="zh-CN" sz="2000"/>
          </a:p>
          <a:p>
            <a:r>
              <a:rPr lang="zh-CN" altLang="en-US" sz="2000"/>
              <a:t>预定义类型的默认值就是内存按位归零的结果</a:t>
            </a:r>
            <a:endParaRPr lang="en-US" altLang="zh-CN" sz="2000"/>
          </a:p>
          <a:p>
            <a:endParaRPr lang="en-US" sz="2000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ABE44-A10A-4C65-ACEC-7583C7484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1790800"/>
            <a:ext cx="5614835" cy="31231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2961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685F3-8A61-4A7E-816C-D1F4BFD84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默认值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F8A2C9-C026-4202-95AA-2F156C0CC2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5130348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1725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4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5D544-0F0E-4398-9F01-73297A089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2"/>
            <a:ext cx="9144000" cy="2603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参数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8D71-8FE6-4FA6-93A1-8BEAEC0A2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18088"/>
            <a:ext cx="9144000" cy="139371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zh-CN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一个方法可以多个参数（</a:t>
            </a:r>
            <a:r>
              <a:rPr lang="en-US" alt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parameters</a:t>
            </a:r>
            <a:r>
              <a:rPr lang="zh-CN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），参数（</a:t>
            </a:r>
            <a:r>
              <a:rPr lang="en-US" alt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parameters</a:t>
            </a:r>
            <a:r>
              <a:rPr lang="zh-CN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）定义了必须为该方法提供的参数（</a:t>
            </a:r>
            <a:r>
              <a:rPr lang="en-US" alt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arguments</a:t>
            </a:r>
            <a:r>
              <a:rPr lang="zh-CN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80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E3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50BC8-DEA2-494F-9E4F-AB43F4D1D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参数传递的方式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C76A97-B8D4-4656-9818-AA647F821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2385017"/>
            <a:ext cx="7188199" cy="208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05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6694E-9BFD-4394-8621-52967DF8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/>
              <a:t>按值传递</a:t>
            </a:r>
            <a:r>
              <a:rPr lang="en-US" altLang="zh-CN"/>
              <a:t>arguments</a:t>
            </a:r>
            <a:endParaRPr lang="en-US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524AA31-83D7-4F32-AAE2-90AC5C647B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1791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0836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8CED-8B75-413B-BBDE-C3972B66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按值传递引用类型的</a:t>
            </a:r>
            <a:r>
              <a:rPr lang="en-US" altLang="zh-CN" dirty="0"/>
              <a:t>arguments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A6CA7-BA5B-4C74-AB00-79F6DC34F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复制的是引用，不是对象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7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2A13-02D2-479E-8CA3-9B900EF6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公众号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B724E-D34C-4785-9B82-06E06A995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06" y="961812"/>
            <a:ext cx="493098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BBF5-403C-4B98-A48B-B4C8F51A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按引用传递 </a:t>
            </a:r>
            <a:r>
              <a:rPr lang="en-US" altLang="zh-CN" dirty="0"/>
              <a:t>ref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81048-4EDE-4B20-8656-6A4A66F5B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想要按引用传递，可以使用</a:t>
            </a:r>
            <a:r>
              <a:rPr lang="en-US" altLang="zh-CN" dirty="0"/>
              <a:t>ref </a:t>
            </a:r>
            <a:r>
              <a:rPr lang="zh-CN" altLang="en-US" dirty="0"/>
              <a:t>参数修饰符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2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A495F8E3-5243-4F02-AC53-F05721B35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" name="Group 9">
            <a:extLst>
              <a:ext uri="{FF2B5EF4-FFF2-40B4-BE49-F238E27FC236}">
                <a16:creationId xmlns:a16="http://schemas.microsoft.com/office/drawing/2014/main" id="{45280F9F-2129-4B35-86B4-8A4267DFA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79E950F-26FD-49A5-8CFB-664703BE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A957C5C2-2E01-464B-97B4-1981AF052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53B7BE02-9D75-4EBB-879B-D7B75937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0D9536D6-02B7-4110-BF2B-17B08DDFE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DA6B83F-32F5-4D8C-AA2F-53A4FA12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AE2FF24D-C357-4073-8093-410279D42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A7D5D9E-853D-4831-B45D-ED773133B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D185781-4FC4-4AF1-B231-942FDE963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C270413-B0D3-4A07-BD1B-E9254A98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C47358D-4669-406F-AC20-6D169951B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328C9057-3C8A-45CB-A084-4AD4535CD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204A0F9-30D5-4D9E-9019-95DEDCFFE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F9CC2C27-C82D-467C-836F-F166E7059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F680CD9A-5DEE-446A-A951-936A1B2D1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0F745C0-6118-47A3-85AB-A412FE581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3CEC5B1E-7348-4ACE-B1DD-E53926EB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96B7951-47C0-4555-9A22-86491610F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5C04A-A4EA-432A-A9B5-F84F41D74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B33C957B-D207-438D-9823-4FF59328F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79D782-A9ED-4AEE-B67D-DDD6F1CB5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C9F140-6D17-42C4-96E2-F124090D4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EE0A3AEC-72D0-4759-A596-564927A0C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A027B02-EC1B-499B-B4F5-7221EC8D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D14E52-0E99-4305-971C-92E882B3B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5648" y="2075688"/>
            <a:ext cx="8677656" cy="1746504"/>
          </a:xfrm>
        </p:spPr>
        <p:txBody>
          <a:bodyPr>
            <a:normAutofit/>
          </a:bodyPr>
          <a:lstStyle/>
          <a:p>
            <a:r>
              <a:rPr lang="zh-CN" altLang="en-US" sz="4600">
                <a:solidFill>
                  <a:srgbClr val="FFFFFF"/>
                </a:solidFill>
              </a:rPr>
              <a:t>无论是引用类型还是值类型的参数，都可以按值或按引用传递</a:t>
            </a:r>
            <a:endParaRPr lang="en-US" sz="46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CB6B44-3DAA-4E79-95A0-6B81859BE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5648" y="3881568"/>
            <a:ext cx="8677656" cy="1231533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82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ABBF5-403C-4B98-A48B-B4C8F51A6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按引用传递</a:t>
            </a:r>
            <a:r>
              <a:rPr lang="en-US" altLang="zh-CN" dirty="0">
                <a:solidFill>
                  <a:srgbClr val="FFFFFF"/>
                </a:solidFill>
              </a:rPr>
              <a:t>out 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F5B956-71BF-49C5-BC1B-CB23DDFD39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311069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4889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0EC3E-0620-4AF7-B332-5C2D43ECD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out</a:t>
            </a:r>
            <a:r>
              <a:rPr lang="zh-CN" altLang="en-US">
                <a:solidFill>
                  <a:srgbClr val="FFFFFF"/>
                </a:solidFill>
              </a:rPr>
              <a:t>变量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927B6D-0B32-4B2D-A1CD-19F3CF1C92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989499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4112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4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8760C-F80B-468A-A344-CC29F7272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2"/>
            <a:ext cx="9144000" cy="2603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按引用类型进行传递的含义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6C2F3-3CC4-4E5B-BF11-DF5A373A9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18088"/>
            <a:ext cx="9144000" cy="139371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zh-CN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当你按引用传递</a:t>
            </a:r>
            <a:r>
              <a:rPr lang="en-US" alt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arguments</a:t>
            </a:r>
            <a:r>
              <a:rPr lang="zh-CN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的时候，相当于给现有变量的存储位置起了个别名，而不是创建了一个新的存储位置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446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F27B-E160-4486-8D6C-A6F47F255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/>
              <a:t>params</a:t>
            </a:r>
            <a:r>
              <a:rPr lang="zh-CN" altLang="en-US"/>
              <a:t>修饰符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735E4019-43E3-4DE8-B24F-54C81C794C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30672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3857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9D40-2977-40FD-A668-4EBD561E1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可选参数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3B8E00F-CFF9-4A0E-AEB4-26DAFBD1F5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60908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5187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9D40-2977-40FD-A668-4EBD561E1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可选参数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E78667-280A-47ED-B542-DD4196B2B9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59222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8596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88A5-A9CC-45A0-A3C9-FD98D2273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可选参数</a:t>
            </a:r>
            <a:endParaRPr lang="en-US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3F23D03B-7EFF-4EB0-9F03-779D5E69D8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10023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6689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34D1-1555-443A-8A69-3C863BF93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/>
              <a:t>命名参数</a:t>
            </a:r>
            <a:endParaRPr lang="en-US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1B068F41-A05F-4FB7-BCA2-ADC12247B8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24433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79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33E6-F35D-0743-AD8A-931E745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本节习题</a:t>
            </a:r>
            <a:b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2.6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D83D4-A272-8A4C-8D98-E39983B25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55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2820-3CB6-44A7-9698-0866843A2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ref Locals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7FCBDD-36F0-4504-999C-9040A559B5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6295270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791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0F526-E78E-4237-85B5-08273876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 returns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30AD5-1517-428B-A24D-512F5B291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可以从方法返回</a:t>
            </a:r>
            <a:r>
              <a:rPr lang="en-US" altLang="zh-CN" dirty="0"/>
              <a:t>ref local</a:t>
            </a:r>
            <a:r>
              <a:rPr lang="zh-CN" altLang="en-US" dirty="0"/>
              <a:t>，这就叫做</a:t>
            </a:r>
            <a:r>
              <a:rPr lang="en-US" altLang="zh-CN" dirty="0"/>
              <a:t>ref return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05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FCD2B-AD65-4D94-8AAD-ED98C0A9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var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679FCCB-7752-4705-9D3B-353DF8EC0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349221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2590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33E6-F35D-0743-AD8A-931E745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本节习题</a:t>
            </a:r>
            <a:b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2.6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D83D4-A272-8A4C-8D98-E39983B25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20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This image is an icon that reads &quot;24Slides.&quot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0" y="345493"/>
            <a:ext cx="1028700" cy="293902"/>
          </a:xfrm>
          <a:prstGeom prst="rect">
            <a:avLst/>
          </a:prstGeo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FEF4E260-B79D-41D8-90EB-C84807CD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135" y="476778"/>
            <a:ext cx="7212450" cy="5920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21D1A-8A04-4751-B745-62E8FE98E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215" y="1269255"/>
            <a:ext cx="5956353" cy="3038947"/>
          </a:xfrm>
        </p:spPr>
        <p:txBody>
          <a:bodyPr>
            <a:normAutofit/>
          </a:bodyPr>
          <a:lstStyle/>
          <a:p>
            <a:pPr algn="r"/>
            <a:r>
              <a:rPr lang="en-US" altLang="zh-CN" sz="5400" dirty="0">
                <a:solidFill>
                  <a:srgbClr val="FFFFFF"/>
                </a:solidFill>
              </a:rPr>
              <a:t>10. C#</a:t>
            </a:r>
            <a:r>
              <a:rPr lang="zh-CN" altLang="en-US" sz="5400" dirty="0">
                <a:solidFill>
                  <a:srgbClr val="FFFFFF"/>
                </a:solidFill>
              </a:rPr>
              <a:t>基础知识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6F759-F8EB-4653-8C87-97AE0B4FF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215" y="4578114"/>
            <a:ext cx="5956353" cy="1247274"/>
          </a:xfrm>
        </p:spPr>
        <p:txBody>
          <a:bodyPr>
            <a:normAutofit/>
          </a:bodyPr>
          <a:lstStyle/>
          <a:p>
            <a:pPr algn="r"/>
            <a:r>
              <a:rPr lang="zh-CN" altLang="en-US">
                <a:solidFill>
                  <a:srgbClr val="FFFFFF"/>
                </a:solidFill>
              </a:rPr>
              <a:t>本节仅</a:t>
            </a:r>
            <a:r>
              <a:rPr lang="zh-CN" altLang="en-US" dirty="0">
                <a:solidFill>
                  <a:srgbClr val="FFFFFF"/>
                </a:solidFill>
              </a:rPr>
              <a:t>适用于初学者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686AD50-C6DC-4D98-A467-9AC1F3C2D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0880" y="4424906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1">
            <a:extLst>
              <a:ext uri="{FF2B5EF4-FFF2-40B4-BE49-F238E27FC236}">
                <a16:creationId xmlns:a16="http://schemas.microsoft.com/office/drawing/2014/main" id="{241208F6-8B1C-4098-9388-150BC8E44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452" y="476778"/>
            <a:ext cx="3864383" cy="5920653"/>
          </a:xfrm>
          <a:prstGeom prst="rect">
            <a:avLst/>
          </a:prstGeom>
          <a:solidFill>
            <a:srgbClr val="A6A6A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7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68A47F-A1D8-954C-8DFF-FF43D8FA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变量和参数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0108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166E1-0A7D-4F4F-939E-8846AC0C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变量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0AAE6D-8384-4A14-A16D-DE210DB579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87814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955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B8DA-44D9-47EE-AF36-BDF02A1EC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/>
              <a:t>Stack </a:t>
            </a:r>
            <a:r>
              <a:rPr lang="zh-CN" altLang="en-US"/>
              <a:t>栈 </a:t>
            </a:r>
            <a:r>
              <a:rPr lang="en-US" altLang="zh-CN"/>
              <a:t>vs Heap </a:t>
            </a:r>
            <a:r>
              <a:rPr lang="zh-CN" altLang="en-US"/>
              <a:t>堆</a:t>
            </a:r>
            <a:endParaRPr lang="en-US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3D8DBAEE-0C1A-4F7E-B796-16AE7CF1E8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2576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4939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3ED27-DBE9-490D-9271-6832ABAA5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Stack </a:t>
            </a:r>
            <a:r>
              <a:rPr lang="zh-CN" altLang="en-US">
                <a:solidFill>
                  <a:srgbClr val="FFFFFF"/>
                </a:solidFill>
              </a:rPr>
              <a:t>栈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CE186-291A-4C59-B9C6-C124006BB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r>
              <a:rPr lang="en-US" altLang="zh-CN" sz="2000"/>
              <a:t>Stack</a:t>
            </a:r>
            <a:r>
              <a:rPr lang="zh-CN" altLang="en-US" sz="2000"/>
              <a:t>（一块内存）存储本地变量和参数</a:t>
            </a:r>
            <a:endParaRPr lang="en-US" altLang="zh-CN" sz="2000"/>
          </a:p>
          <a:p>
            <a:r>
              <a:rPr lang="zh-CN" altLang="en-US" sz="2000"/>
              <a:t>随着函数的进入和退出，</a:t>
            </a:r>
            <a:r>
              <a:rPr lang="en-US" altLang="zh-CN" sz="2000"/>
              <a:t>Stack</a:t>
            </a:r>
            <a:r>
              <a:rPr lang="zh-CN" altLang="en-US" sz="2000"/>
              <a:t>也会随之增大和缩小</a:t>
            </a:r>
            <a:endParaRPr lang="en-US" altLang="zh-CN" sz="2000"/>
          </a:p>
          <a:p>
            <a:endParaRPr lang="en-US" altLang="zh-CN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FC6C2-2DA7-4490-87EA-BC7DD5FC3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45" y="3446698"/>
            <a:ext cx="6263740" cy="24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04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EBEED-62E9-4479-BB1C-B666ADD60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Heap </a:t>
            </a:r>
            <a:r>
              <a:rPr lang="zh-CN" altLang="en-US">
                <a:solidFill>
                  <a:srgbClr val="FFFFFF"/>
                </a:solidFill>
              </a:rPr>
              <a:t>堆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28C7A5EE-0B93-4173-9A38-25AB286860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86512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9331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1563</Words>
  <Application>Microsoft Office PowerPoint</Application>
  <PresentationFormat>Widescreen</PresentationFormat>
  <Paragraphs>110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公众号</vt:lpstr>
      <vt:lpstr>本节习题 2.6</vt:lpstr>
      <vt:lpstr>10. C#基础知识</vt:lpstr>
      <vt:lpstr>变量和参数</vt:lpstr>
      <vt:lpstr>变量</vt:lpstr>
      <vt:lpstr>Stack 栈 vs Heap 堆</vt:lpstr>
      <vt:lpstr>Stack 栈</vt:lpstr>
      <vt:lpstr>Heap 堆</vt:lpstr>
      <vt:lpstr>内存</vt:lpstr>
      <vt:lpstr>GC</vt:lpstr>
      <vt:lpstr>Static 字段</vt:lpstr>
      <vt:lpstr>确定赋值 Definite Assignment</vt:lpstr>
      <vt:lpstr>默认值</vt:lpstr>
      <vt:lpstr>默认值</vt:lpstr>
      <vt:lpstr>参数</vt:lpstr>
      <vt:lpstr>参数传递的方式</vt:lpstr>
      <vt:lpstr>按值传递arguments</vt:lpstr>
      <vt:lpstr>按值传递引用类型的arguments</vt:lpstr>
      <vt:lpstr>按引用传递 ref</vt:lpstr>
      <vt:lpstr>无论是引用类型还是值类型的参数，都可以按值或按引用传递</vt:lpstr>
      <vt:lpstr>按引用传递out </vt:lpstr>
      <vt:lpstr>out变量</vt:lpstr>
      <vt:lpstr>按引用类型进行传递的含义</vt:lpstr>
      <vt:lpstr>params修饰符</vt:lpstr>
      <vt:lpstr>可选参数</vt:lpstr>
      <vt:lpstr>可选参数</vt:lpstr>
      <vt:lpstr>可选参数</vt:lpstr>
      <vt:lpstr>命名参数</vt:lpstr>
      <vt:lpstr>ref Locals</vt:lpstr>
      <vt:lpstr>ref returns</vt:lpstr>
      <vt:lpstr>var</vt:lpstr>
      <vt:lpstr>本节习题 2.6</vt:lpstr>
      <vt:lpstr>Balanced scorecard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2019-05-14T21:42:23Z</dcterms:created>
  <dcterms:modified xsi:type="dcterms:W3CDTF">2019-05-14T21:42:25Z</dcterms:modified>
</cp:coreProperties>
</file>